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media/image17.jpeg" ContentType="image/jpeg"/>
  <Override PartName="/ppt/media/image3.png" ContentType="image/png"/>
  <Override PartName="/ppt/media/image1.jpeg" ContentType="image/jpeg"/>
  <Override PartName="/ppt/media/image2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9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46.jpeg" ContentType="image/jpeg"/>
  <Override PartName="/ppt/media/image13.png" ContentType="image/png"/>
  <Override PartName="/ppt/media/image14.png" ContentType="image/png"/>
  <Override PartName="/ppt/media/image39.png" ContentType="image/png"/>
  <Override PartName="/ppt/media/image15.jpeg" ContentType="image/jpeg"/>
  <Override PartName="/ppt/media/image16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32.png" ContentType="image/png"/>
  <Override PartName="/ppt/media/image30.jpeg" ContentType="image/jpeg"/>
  <Override PartName="/ppt/media/image31.jpeg" ContentType="image/jpeg"/>
  <Override PartName="/ppt/media/image48.jpeg" ContentType="image/jpeg"/>
  <Override PartName="/ppt/media/image33.png" ContentType="image/pn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9.jpeg" ContentType="image/jpeg"/>
  <Override PartName="/ppt/media/image43.png" ContentType="image/png"/>
  <Override PartName="/ppt/media/image44.jpeg" ContentType="image/jpeg"/>
  <Override PartName="/ppt/media/image47.jpeg" ContentType="image/jpeg"/>
  <Override PartName="/ppt/media/image50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TW" sz="1800" spc="-1" strike="noStrike">
                <a:solidFill>
                  <a:srgbClr val="000000"/>
                </a:solidFill>
                <a:latin typeface="Brush Script MT"/>
              </a:rPr>
              <a:t>請按這裡移動投影片</a:t>
            </a:r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2F941AF-C973-43BA-92B9-0926D86BB64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C958E9-7E6C-49A0-8F8E-8AB62F9C406B}" type="slidenum">
              <a:rPr b="0" lang="en-US" sz="1200" spc="-1" strike="noStrike">
                <a:latin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A51E51E-54C1-4E1D-BDE7-581B47A7410B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086692C-5D0F-4227-8AA4-31B64A492D5B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58D6C7D-37E9-4B3A-8475-E8B5D6232169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748ABA-A8B1-4302-A1F2-2E4D7B0570D3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0D20A6C-974D-47BF-9318-71F9968B4B8D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5CEA03-BE87-48E0-8F30-2C7A2D9658F3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C10F21-1BF2-400F-B41E-DF9DE0198B6D}" type="slidenum">
              <a:rPr b="0" lang="en-US" sz="1200" spc="-1" strike="noStrike">
                <a:latin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426240" y="365040"/>
            <a:ext cx="11338920" cy="431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1632960" y="3999240"/>
            <a:ext cx="283932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3087720" y="201276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163296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3087720" y="3999240"/>
            <a:ext cx="138528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259308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3553200" y="201276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163296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body"/>
          </p:nvPr>
        </p:nvSpPr>
        <p:spPr>
          <a:xfrm>
            <a:off x="259308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body"/>
          </p:nvPr>
        </p:nvSpPr>
        <p:spPr>
          <a:xfrm>
            <a:off x="3553200" y="3999240"/>
            <a:ext cx="914040" cy="1813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1632960" y="2012760"/>
            <a:ext cx="2839320" cy="380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1152000" bIns="0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9E95829-0E73-4397-B179-E92D5B65D6DF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&lt;編號&gt;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705120" y="3675240"/>
            <a:ext cx="4743000" cy="238716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zh-TW" sz="8000" spc="-299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主要標題</a:t>
            </a:r>
            <a:endParaRPr b="0" lang="zh-TW" sz="8000" spc="-1" strike="noStrike">
              <a:solidFill>
                <a:srgbClr val="000000"/>
              </a:solidFill>
              <a:latin typeface="Brush Script MT"/>
            </a:endParaRPr>
          </a:p>
        </p:txBody>
      </p:sp>
      <p:pic>
        <p:nvPicPr>
          <p:cNvPr id="3" name="圖片 16" descr=""/>
          <p:cNvPicPr/>
          <p:nvPr/>
        </p:nvPicPr>
        <p:blipFill>
          <a:blip r:embed="rId2"/>
          <a:stretch/>
        </p:blipFill>
        <p:spPr>
          <a:xfrm rot="4341600">
            <a:off x="1796040" y="5043600"/>
            <a:ext cx="1308960" cy="34153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c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1"/>
          <p:cNvGrpSpPr/>
          <p:nvPr/>
        </p:nvGrpSpPr>
        <p:grpSpPr>
          <a:xfrm>
            <a:off x="1428840" y="1261800"/>
            <a:ext cx="4222080" cy="4992840"/>
            <a:chOff x="1428840" y="1261800"/>
            <a:chExt cx="4222080" cy="4992840"/>
          </a:xfrm>
        </p:grpSpPr>
        <p:sp>
          <p:nvSpPr>
            <p:cNvPr id="406" name="CustomShape 2"/>
            <p:cNvSpPr/>
            <p:nvPr/>
          </p:nvSpPr>
          <p:spPr>
            <a:xfrm rot="20940000">
              <a:off x="1796400" y="1528200"/>
              <a:ext cx="3194640" cy="416268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7" name="圖片 27" descr=""/>
            <p:cNvPicPr/>
            <p:nvPr/>
          </p:nvPicPr>
          <p:blipFill>
            <a:blip r:embed="rId2"/>
            <a:stretch/>
          </p:blipFill>
          <p:spPr>
            <a:xfrm rot="20940000">
              <a:off x="1931040" y="5308560"/>
              <a:ext cx="3696480" cy="599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 rot="20940000">
            <a:off x="1969560" y="1706760"/>
            <a:ext cx="2839320" cy="380232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64960A-0CD5-42C5-91FA-2C68ABE8B66A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411" name="Group 6"/>
          <p:cNvGrpSpPr/>
          <p:nvPr/>
        </p:nvGrpSpPr>
        <p:grpSpPr>
          <a:xfrm>
            <a:off x="7905240" y="2974320"/>
            <a:ext cx="2705400" cy="3280320"/>
            <a:chOff x="7905240" y="2974320"/>
            <a:chExt cx="2705400" cy="3280320"/>
          </a:xfrm>
        </p:grpSpPr>
        <p:sp>
          <p:nvSpPr>
            <p:cNvPr id="412" name="CustomShape 7"/>
            <p:cNvSpPr/>
            <p:nvPr/>
          </p:nvSpPr>
          <p:spPr>
            <a:xfrm rot="420000">
              <a:off x="8263440" y="3096360"/>
              <a:ext cx="2181960" cy="284328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13" name="圖片 14" descr=""/>
            <p:cNvPicPr/>
            <p:nvPr/>
          </p:nvPicPr>
          <p:blipFill>
            <a:blip r:embed="rId3"/>
            <a:stretch/>
          </p:blipFill>
          <p:spPr>
            <a:xfrm rot="420000">
              <a:off x="7920360" y="5693400"/>
              <a:ext cx="2524680" cy="408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4" name="PlaceHolder 8"/>
          <p:cNvSpPr>
            <a:spLocks noGrp="1"/>
          </p:cNvSpPr>
          <p:nvPr>
            <p:ph type="body"/>
          </p:nvPr>
        </p:nvSpPr>
        <p:spPr>
          <a:xfrm rot="420000">
            <a:off x="8398440" y="3244320"/>
            <a:ext cx="1919880" cy="254556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15" name="CustomShape 9"/>
          <p:cNvSpPr/>
          <p:nvPr/>
        </p:nvSpPr>
        <p:spPr>
          <a:xfrm rot="21210600">
            <a:off x="3916080" y="601920"/>
            <a:ext cx="5658480" cy="5935320"/>
          </a:xfrm>
          <a:custGeom>
            <a:avLst/>
            <a:gdLst/>
            <a:ahLst/>
            <a:rect l="l" t="t" r="r" b="b"/>
            <a:pathLst>
              <a:path w="4676775" h="4905375">
                <a:moveTo>
                  <a:pt x="1382557" y="3826576"/>
                </a:moveTo>
                <a:cubicBezTo>
                  <a:pt x="1353029" y="3770379"/>
                  <a:pt x="1330169" y="3714181"/>
                  <a:pt x="1238729" y="3674176"/>
                </a:cubicBezTo>
                <a:cubicBezTo>
                  <a:pt x="1184437" y="3625599"/>
                  <a:pt x="1098712" y="3550351"/>
                  <a:pt x="1096807" y="3520824"/>
                </a:cubicBezTo>
                <a:cubicBezTo>
                  <a:pt x="1048229" y="3456054"/>
                  <a:pt x="1012034" y="3415096"/>
                  <a:pt x="956789" y="3364614"/>
                </a:cubicBezTo>
                <a:cubicBezTo>
                  <a:pt x="934882" y="3336991"/>
                  <a:pt x="872969" y="3217929"/>
                  <a:pt x="820582" y="3205546"/>
                </a:cubicBezTo>
                <a:cubicBezTo>
                  <a:pt x="769147" y="3177924"/>
                  <a:pt x="722474" y="3096009"/>
                  <a:pt x="689137" y="3042669"/>
                </a:cubicBezTo>
                <a:cubicBezTo>
                  <a:pt x="648179" y="2990281"/>
                  <a:pt x="609127" y="2936941"/>
                  <a:pt x="570074" y="2882649"/>
                </a:cubicBezTo>
                <a:cubicBezTo>
                  <a:pt x="454822" y="2719771"/>
                  <a:pt x="349094" y="2549274"/>
                  <a:pt x="261464" y="2370204"/>
                </a:cubicBezTo>
                <a:cubicBezTo>
                  <a:pt x="231937" y="2310196"/>
                  <a:pt x="205267" y="2250189"/>
                  <a:pt x="179549" y="2189229"/>
                </a:cubicBezTo>
                <a:cubicBezTo>
                  <a:pt x="148117" y="2133031"/>
                  <a:pt x="131924" y="2063499"/>
                  <a:pt x="110969" y="2002539"/>
                </a:cubicBezTo>
                <a:cubicBezTo>
                  <a:pt x="94777" y="1921576"/>
                  <a:pt x="93824" y="1901574"/>
                  <a:pt x="57629" y="1811086"/>
                </a:cubicBezTo>
                <a:cubicBezTo>
                  <a:pt x="68107" y="1732981"/>
                  <a:pt x="40484" y="1640589"/>
                  <a:pt x="19529" y="1602489"/>
                </a:cubicBezTo>
                <a:cubicBezTo>
                  <a:pt x="-11903" y="1536766"/>
                  <a:pt x="10004" y="1459614"/>
                  <a:pt x="3337" y="1390081"/>
                </a:cubicBezTo>
                <a:cubicBezTo>
                  <a:pt x="-4283" y="1312929"/>
                  <a:pt x="2384" y="1249111"/>
                  <a:pt x="10957" y="1178626"/>
                </a:cubicBezTo>
                <a:cubicBezTo>
                  <a:pt x="17624" y="1108141"/>
                  <a:pt x="28102" y="1038609"/>
                  <a:pt x="44294" y="970981"/>
                </a:cubicBezTo>
                <a:cubicBezTo>
                  <a:pt x="75727" y="834774"/>
                  <a:pt x="125257" y="703329"/>
                  <a:pt x="195742" y="581409"/>
                </a:cubicBezTo>
                <a:cubicBezTo>
                  <a:pt x="302422" y="398529"/>
                  <a:pt x="462442" y="244224"/>
                  <a:pt x="648179" y="144211"/>
                </a:cubicBezTo>
                <a:cubicBezTo>
                  <a:pt x="710092" y="110874"/>
                  <a:pt x="774862" y="83251"/>
                  <a:pt x="841537" y="62296"/>
                </a:cubicBezTo>
                <a:cubicBezTo>
                  <a:pt x="932024" y="14671"/>
                  <a:pt x="961552" y="53724"/>
                  <a:pt x="1045372" y="22291"/>
                </a:cubicBezTo>
                <a:cubicBezTo>
                  <a:pt x="1149194" y="4194"/>
                  <a:pt x="1122524" y="-20571"/>
                  <a:pt x="1253969" y="29911"/>
                </a:cubicBezTo>
                <a:cubicBezTo>
                  <a:pt x="1277782" y="33721"/>
                  <a:pt x="1313977" y="59439"/>
                  <a:pt x="1344457" y="48961"/>
                </a:cubicBezTo>
                <a:cubicBezTo>
                  <a:pt x="1391129" y="58486"/>
                  <a:pt x="1400654" y="74679"/>
                  <a:pt x="1432087" y="76584"/>
                </a:cubicBezTo>
                <a:cubicBezTo>
                  <a:pt x="1427324" y="97539"/>
                  <a:pt x="1527337" y="108969"/>
                  <a:pt x="1522574" y="107064"/>
                </a:cubicBezTo>
                <a:cubicBezTo>
                  <a:pt x="1556864" y="153736"/>
                  <a:pt x="1591154" y="209934"/>
                  <a:pt x="1598774" y="153736"/>
                </a:cubicBezTo>
                <a:cubicBezTo>
                  <a:pt x="1610204" y="146116"/>
                  <a:pt x="1703549" y="193741"/>
                  <a:pt x="1693072" y="202314"/>
                </a:cubicBezTo>
                <a:cubicBezTo>
                  <a:pt x="1707359" y="265179"/>
                  <a:pt x="1754032" y="242319"/>
                  <a:pt x="1754984" y="253749"/>
                </a:cubicBezTo>
                <a:cubicBezTo>
                  <a:pt x="1770224" y="263274"/>
                  <a:pt x="1794989" y="280419"/>
                  <a:pt x="1821659" y="301374"/>
                </a:cubicBezTo>
                <a:cubicBezTo>
                  <a:pt x="1848329" y="322329"/>
                  <a:pt x="1877857" y="346141"/>
                  <a:pt x="1902622" y="370906"/>
                </a:cubicBezTo>
                <a:cubicBezTo>
                  <a:pt x="1965487" y="410911"/>
                  <a:pt x="1995967" y="436629"/>
                  <a:pt x="2042639" y="498541"/>
                </a:cubicBezTo>
                <a:cubicBezTo>
                  <a:pt x="2087407" y="539499"/>
                  <a:pt x="2135032" y="602364"/>
                  <a:pt x="2176942" y="630939"/>
                </a:cubicBezTo>
                <a:cubicBezTo>
                  <a:pt x="2210279" y="688089"/>
                  <a:pt x="2271239" y="714759"/>
                  <a:pt x="2294099" y="760479"/>
                </a:cubicBezTo>
                <a:cubicBezTo>
                  <a:pt x="2330294" y="807151"/>
                  <a:pt x="2360774" y="855729"/>
                  <a:pt x="2379824" y="907164"/>
                </a:cubicBezTo>
                <a:cubicBezTo>
                  <a:pt x="2398874" y="958599"/>
                  <a:pt x="2405542" y="1012891"/>
                  <a:pt x="2395064" y="1068136"/>
                </a:cubicBezTo>
                <a:cubicBezTo>
                  <a:pt x="2397922" y="940501"/>
                  <a:pt x="2430307" y="816676"/>
                  <a:pt x="2485552" y="701424"/>
                </a:cubicBezTo>
                <a:cubicBezTo>
                  <a:pt x="2513174" y="644274"/>
                  <a:pt x="2546512" y="589029"/>
                  <a:pt x="2584612" y="537594"/>
                </a:cubicBezTo>
                <a:cubicBezTo>
                  <a:pt x="2628427" y="479491"/>
                  <a:pt x="2657002" y="449011"/>
                  <a:pt x="2712247" y="393766"/>
                </a:cubicBezTo>
                <a:cubicBezTo>
                  <a:pt x="2769397" y="359476"/>
                  <a:pt x="2811307" y="308041"/>
                  <a:pt x="2862742" y="274704"/>
                </a:cubicBezTo>
                <a:cubicBezTo>
                  <a:pt x="2910367" y="238509"/>
                  <a:pt x="2982757" y="216601"/>
                  <a:pt x="3029429" y="183264"/>
                </a:cubicBezTo>
                <a:cubicBezTo>
                  <a:pt x="3097057" y="160404"/>
                  <a:pt x="3141824" y="139449"/>
                  <a:pt x="3208499" y="117541"/>
                </a:cubicBezTo>
                <a:cubicBezTo>
                  <a:pt x="3262792" y="98491"/>
                  <a:pt x="3334229" y="95634"/>
                  <a:pt x="3395189" y="75631"/>
                </a:cubicBezTo>
                <a:cubicBezTo>
                  <a:pt x="3458054" y="65154"/>
                  <a:pt x="3521872" y="59439"/>
                  <a:pt x="3586642" y="56581"/>
                </a:cubicBezTo>
                <a:cubicBezTo>
                  <a:pt x="3650459" y="53724"/>
                  <a:pt x="3715229" y="54676"/>
                  <a:pt x="3778094" y="58486"/>
                </a:cubicBezTo>
                <a:cubicBezTo>
                  <a:pt x="3982882" y="71821"/>
                  <a:pt x="4191479" y="119446"/>
                  <a:pt x="4355309" y="242319"/>
                </a:cubicBezTo>
                <a:cubicBezTo>
                  <a:pt x="4451512" y="314709"/>
                  <a:pt x="4524854" y="408054"/>
                  <a:pt x="4578194" y="513781"/>
                </a:cubicBezTo>
                <a:cubicBezTo>
                  <a:pt x="4604864" y="567121"/>
                  <a:pt x="4625819" y="622366"/>
                  <a:pt x="4642012" y="680469"/>
                </a:cubicBezTo>
                <a:cubicBezTo>
                  <a:pt x="4657252" y="729046"/>
                  <a:pt x="4702972" y="806199"/>
                  <a:pt x="4676302" y="858586"/>
                </a:cubicBezTo>
                <a:cubicBezTo>
                  <a:pt x="4698209" y="928119"/>
                  <a:pt x="4671539" y="973839"/>
                  <a:pt x="4682017" y="1041466"/>
                </a:cubicBezTo>
                <a:cubicBezTo>
                  <a:pt x="4640107" y="1107189"/>
                  <a:pt x="4674397" y="1134811"/>
                  <a:pt x="4660109" y="1221489"/>
                </a:cubicBezTo>
                <a:cubicBezTo>
                  <a:pt x="4655347" y="1264351"/>
                  <a:pt x="4663919" y="1343409"/>
                  <a:pt x="4615342" y="1394844"/>
                </a:cubicBezTo>
                <a:cubicBezTo>
                  <a:pt x="4617247" y="1447231"/>
                  <a:pt x="4594387" y="1494856"/>
                  <a:pt x="4552477" y="1562484"/>
                </a:cubicBezTo>
                <a:cubicBezTo>
                  <a:pt x="4514377" y="1631064"/>
                  <a:pt x="4502947" y="1672021"/>
                  <a:pt x="4475324" y="1725361"/>
                </a:cubicBezTo>
                <a:cubicBezTo>
                  <a:pt x="4447702" y="1778701"/>
                  <a:pt x="4418174" y="1832041"/>
                  <a:pt x="4387694" y="1884429"/>
                </a:cubicBezTo>
                <a:cubicBezTo>
                  <a:pt x="4357214" y="1936816"/>
                  <a:pt x="4325782" y="1988251"/>
                  <a:pt x="4293397" y="2039686"/>
                </a:cubicBezTo>
                <a:cubicBezTo>
                  <a:pt x="4266727" y="2090169"/>
                  <a:pt x="4239104" y="2149224"/>
                  <a:pt x="4196242" y="2192086"/>
                </a:cubicBezTo>
                <a:cubicBezTo>
                  <a:pt x="4168619" y="2255904"/>
                  <a:pt x="4127662" y="2313054"/>
                  <a:pt x="4081942" y="2370204"/>
                </a:cubicBezTo>
                <a:cubicBezTo>
                  <a:pt x="4038127" y="2438784"/>
                  <a:pt x="4015267" y="2499744"/>
                  <a:pt x="3967642" y="2548321"/>
                </a:cubicBezTo>
                <a:cubicBezTo>
                  <a:pt x="3929542" y="2607376"/>
                  <a:pt x="3891442" y="2667384"/>
                  <a:pt x="3853342" y="2726439"/>
                </a:cubicBezTo>
                <a:cubicBezTo>
                  <a:pt x="3777142" y="2845501"/>
                  <a:pt x="3700942" y="2964564"/>
                  <a:pt x="3624742" y="3083626"/>
                </a:cubicBezTo>
                <a:cubicBezTo>
                  <a:pt x="3586642" y="3142681"/>
                  <a:pt x="3548542" y="3202689"/>
                  <a:pt x="3510442" y="3261744"/>
                </a:cubicBezTo>
                <a:cubicBezTo>
                  <a:pt x="3479009" y="3322704"/>
                  <a:pt x="3416144" y="3379854"/>
                  <a:pt x="3396142" y="3439862"/>
                </a:cubicBezTo>
                <a:cubicBezTo>
                  <a:pt x="3350422" y="3495106"/>
                  <a:pt x="3304702" y="3546541"/>
                  <a:pt x="3281842" y="3617979"/>
                </a:cubicBezTo>
                <a:cubicBezTo>
                  <a:pt x="3242789" y="3696084"/>
                  <a:pt x="3210404" y="3746566"/>
                  <a:pt x="3167542" y="3796096"/>
                </a:cubicBezTo>
                <a:cubicBezTo>
                  <a:pt x="3126584" y="3835149"/>
                  <a:pt x="3109439" y="3886584"/>
                  <a:pt x="3079912" y="3932304"/>
                </a:cubicBezTo>
                <a:cubicBezTo>
                  <a:pt x="2991329" y="4068512"/>
                  <a:pt x="2899889" y="4203766"/>
                  <a:pt x="2800829" y="4332354"/>
                </a:cubicBezTo>
                <a:cubicBezTo>
                  <a:pt x="2757014" y="4389504"/>
                  <a:pt x="2711294" y="4444749"/>
                  <a:pt x="2664622" y="4499041"/>
                </a:cubicBezTo>
                <a:cubicBezTo>
                  <a:pt x="2614139" y="4546666"/>
                  <a:pt x="2560799" y="4605722"/>
                  <a:pt x="2516984" y="4653347"/>
                </a:cubicBezTo>
                <a:cubicBezTo>
                  <a:pt x="2454119" y="4700972"/>
                  <a:pt x="2418877" y="4760979"/>
                  <a:pt x="2356012" y="4792412"/>
                </a:cubicBezTo>
                <a:cubicBezTo>
                  <a:pt x="2296004" y="4831464"/>
                  <a:pt x="2233139" y="4877184"/>
                  <a:pt x="2179799" y="4912426"/>
                </a:cubicBezTo>
                <a:cubicBezTo>
                  <a:pt x="2210279" y="4886709"/>
                  <a:pt x="2224567" y="4854324"/>
                  <a:pt x="2209327" y="4815272"/>
                </a:cubicBezTo>
                <a:cubicBezTo>
                  <a:pt x="2191229" y="4760979"/>
                  <a:pt x="2165512" y="4724784"/>
                  <a:pt x="2132174" y="4654299"/>
                </a:cubicBezTo>
                <a:cubicBezTo>
                  <a:pt x="2102647" y="4602864"/>
                  <a:pt x="2035019" y="4529522"/>
                  <a:pt x="1984537" y="4456179"/>
                </a:cubicBezTo>
                <a:cubicBezTo>
                  <a:pt x="1922624" y="4394266"/>
                  <a:pt x="1864522" y="4315209"/>
                  <a:pt x="1800704" y="4246629"/>
                </a:cubicBezTo>
                <a:cubicBezTo>
                  <a:pt x="1674022" y="4109469"/>
                  <a:pt x="1546387" y="3982787"/>
                  <a:pt x="1465424" y="3902776"/>
                </a:cubicBezTo>
                <a:cubicBezTo>
                  <a:pt x="1423514" y="3867534"/>
                  <a:pt x="1399702" y="3850389"/>
                  <a:pt x="1382557" y="3826576"/>
                </a:cubicBezTo>
                <a:close/>
              </a:path>
            </a:pathLst>
          </a:custGeom>
          <a:solidFill>
            <a:schemeClr val="bg1"/>
          </a:solidFill>
          <a:ln w="298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PlaceHolder 10"/>
          <p:cNvSpPr>
            <a:spLocks noGrp="1"/>
          </p:cNvSpPr>
          <p:nvPr>
            <p:ph type="body"/>
          </p:nvPr>
        </p:nvSpPr>
        <p:spPr>
          <a:xfrm>
            <a:off x="3878280" y="556560"/>
            <a:ext cx="5395320" cy="584064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17" name="PlaceHolder 11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"/>
          <p:cNvGrpSpPr/>
          <p:nvPr/>
        </p:nvGrpSpPr>
        <p:grpSpPr>
          <a:xfrm>
            <a:off x="6047640" y="326880"/>
            <a:ext cx="5290200" cy="6522840"/>
            <a:chOff x="6047640" y="326880"/>
            <a:chExt cx="5290200" cy="6522840"/>
          </a:xfrm>
        </p:grpSpPr>
        <p:sp>
          <p:nvSpPr>
            <p:cNvPr id="41" name="CustomShape 2"/>
            <p:cNvSpPr/>
            <p:nvPr/>
          </p:nvSpPr>
          <p:spPr>
            <a:xfrm rot="180000">
              <a:off x="6578640" y="441360"/>
              <a:ext cx="4539960" cy="591552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2" name="圖片 27" descr=""/>
            <p:cNvPicPr/>
            <p:nvPr/>
          </p:nvPicPr>
          <p:blipFill>
            <a:blip r:embed="rId2"/>
            <a:stretch/>
          </p:blipFill>
          <p:spPr>
            <a:xfrm rot="180000">
              <a:off x="6066360" y="5861520"/>
              <a:ext cx="5252760" cy="851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 rot="180000">
            <a:off x="6817320" y="748800"/>
            <a:ext cx="4034880" cy="529668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4" name="CustomShape 4"/>
          <p:cNvSpPr/>
          <p:nvPr/>
        </p:nvSpPr>
        <p:spPr>
          <a:xfrm rot="21372000">
            <a:off x="1218600" y="-194760"/>
            <a:ext cx="5659920" cy="6929640"/>
          </a:xfrm>
          <a:custGeom>
            <a:avLst/>
            <a:gdLst/>
            <a:ahLst/>
            <a:rect l="l" t="t" r="r" b="b"/>
            <a:pathLst>
              <a:path w="5660307" h="6930092">
                <a:moveTo>
                  <a:pt x="3301" y="0"/>
                </a:moveTo>
                <a:lnTo>
                  <a:pt x="5660307" y="375533"/>
                </a:lnTo>
                <a:lnTo>
                  <a:pt x="5660307" y="6904394"/>
                </a:lnTo>
                <a:cubicBezTo>
                  <a:pt x="5660307" y="6918587"/>
                  <a:pt x="5648802" y="6930092"/>
                  <a:pt x="5634609" y="6930092"/>
                </a:cubicBezTo>
                <a:lnTo>
                  <a:pt x="982808" y="6930092"/>
                </a:lnTo>
                <a:lnTo>
                  <a:pt x="0" y="6864849"/>
                </a:lnTo>
                <a:lnTo>
                  <a:pt x="0" y="7969"/>
                </a:lnTo>
                <a:close/>
              </a:path>
            </a:pathLst>
          </a:custGeom>
          <a:solidFill>
            <a:schemeClr val="accent4"/>
          </a:solidFill>
          <a:ln w="3240">
            <a:solidFill>
              <a:schemeClr val="bg1">
                <a:lumMod val="85000"/>
              </a:schemeClr>
            </a:solidFill>
          </a:ln>
          <a:scene3d>
            <a:camera prst="orthographicFront"/>
            <a:lightRig dir="t" rig="threePt">
              <a:rot lat="0" lon="0" rev="204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圖片 13" descr=""/>
          <p:cNvPicPr/>
          <p:nvPr/>
        </p:nvPicPr>
        <p:blipFill>
          <a:blip r:embed="rId3"/>
          <a:stretch/>
        </p:blipFill>
        <p:spPr>
          <a:xfrm rot="21372000">
            <a:off x="993240" y="6150240"/>
            <a:ext cx="6548760" cy="999720"/>
          </a:xfrm>
          <a:prstGeom prst="rect">
            <a:avLst/>
          </a:prstGeom>
          <a:ln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2C8C8E3-B697-4F62-BDBB-8A20EED390C5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 rot="21372000">
            <a:off x="1541520" y="180360"/>
            <a:ext cx="5029920" cy="62204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6D84B80-FD68-4CE7-9163-3FC693211706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TW" sz="1800" spc="-1" strike="noStrike">
                <a:solidFill>
                  <a:srgbClr val="000000"/>
                </a:solidFill>
                <a:latin typeface="Brush Script MT"/>
              </a:rPr>
              <a:t>請按這裡編輯題名文字格式</a:t>
            </a:r>
            <a:endParaRPr b="0" lang="zh-TW" sz="18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100" spc="-1" strike="noStrike">
                <a:solidFill>
                  <a:srgbClr val="000000"/>
                </a:solidFill>
                <a:latin typeface="Microsoft JhengHei UI"/>
              </a:rPr>
              <a:t>請按這裡編輯大綱文字格式</a:t>
            </a:r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100" spc="-1" strike="noStrike">
                <a:solidFill>
                  <a:srgbClr val="000000"/>
                </a:solidFill>
                <a:latin typeface="Microsoft JhengHei UI"/>
              </a:rPr>
              <a:t>第二個大綱層次</a:t>
            </a:r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100" spc="-1" strike="noStrike">
                <a:solidFill>
                  <a:srgbClr val="000000"/>
                </a:solidFill>
                <a:latin typeface="Microsoft JhengHei UI"/>
              </a:rPr>
              <a:t>第三個大綱層次</a:t>
            </a:r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100" spc="-1" strike="noStrike">
                <a:solidFill>
                  <a:srgbClr val="000000"/>
                </a:solidFill>
                <a:latin typeface="Microsoft JhengHei UI"/>
              </a:rPr>
              <a:t>第四個大綱層次</a:t>
            </a:r>
            <a:endParaRPr b="0" lang="zh-TW" sz="2100" spc="-1" strike="noStrike">
              <a:solidFill>
                <a:srgbClr val="000000"/>
              </a:solidFill>
              <a:latin typeface="Microsoft JhengHei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Microsoft JhengHei UI"/>
              </a:rPr>
              <a:t>第五個大綱層次</a:t>
            </a:r>
            <a:endParaRPr b="0" lang="zh-TW" sz="2000" spc="-1" strike="noStrike">
              <a:solidFill>
                <a:srgbClr val="000000"/>
              </a:solidFill>
              <a:latin typeface="Microsoft JhengHei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Microsoft JhengHei UI"/>
              </a:rPr>
              <a:t>第六個大綱層次</a:t>
            </a:r>
            <a:endParaRPr b="0" lang="zh-TW" sz="2000" spc="-1" strike="noStrike">
              <a:solidFill>
                <a:srgbClr val="000000"/>
              </a:solidFill>
              <a:latin typeface="Microsoft JhengHei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Microsoft JhengHei UI"/>
              </a:rPr>
              <a:t>第七個大綱層次</a:t>
            </a:r>
            <a:endParaRPr b="0" lang="zh-TW" sz="2000" spc="-1" strike="noStrike">
              <a:solidFill>
                <a:srgbClr val="000000"/>
              </a:solidFill>
              <a:latin typeface="Microsoft JhengHei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0000"/>
              </a:lnSpc>
            </a:pPr>
            <a:r>
              <a:rPr b="0" lang="zh-TW" sz="60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60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zh-TW" sz="24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按一下以編輯母片文字樣式</a:t>
            </a: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ABA6896-2034-4DC0-B69A-DDE7F9D88235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334800" y="335520"/>
            <a:ext cx="5038200" cy="5864040"/>
            <a:chOff x="334800" y="335520"/>
            <a:chExt cx="5038200" cy="5864040"/>
          </a:xfrm>
        </p:grpSpPr>
        <p:sp>
          <p:nvSpPr>
            <p:cNvPr id="165" name="CustomShape 2"/>
            <p:cNvSpPr/>
            <p:nvPr/>
          </p:nvSpPr>
          <p:spPr>
            <a:xfrm rot="21360000">
              <a:off x="519480" y="479520"/>
              <a:ext cx="4319640" cy="521964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6" name="圖片 13" descr=""/>
            <p:cNvPicPr/>
            <p:nvPr/>
          </p:nvPicPr>
          <p:blipFill>
            <a:blip r:embed="rId2"/>
            <a:stretch/>
          </p:blipFill>
          <p:spPr>
            <a:xfrm rot="21360000">
              <a:off x="354600" y="527508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 rot="21360000">
            <a:off x="641160" y="594720"/>
            <a:ext cx="4098600" cy="498960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8852040" y="-19440"/>
            <a:ext cx="3339720" cy="6877080"/>
          </a:xfrm>
          <a:custGeom>
            <a:avLst/>
            <a:gdLst/>
            <a:ahLst/>
            <a:rect l="l" t="t" r="r" b="b"/>
            <a:pathLst>
              <a:path w="2095500" h="4314825">
                <a:moveTo>
                  <a:pt x="2098358" y="0"/>
                </a:moveTo>
                <a:lnTo>
                  <a:pt x="0" y="0"/>
                </a:lnTo>
                <a:cubicBezTo>
                  <a:pt x="148590" y="160020"/>
                  <a:pt x="140018" y="369570"/>
                  <a:pt x="131445" y="572453"/>
                </a:cubicBezTo>
                <a:lnTo>
                  <a:pt x="131445" y="574358"/>
                </a:lnTo>
                <a:cubicBezTo>
                  <a:pt x="133350" y="592455"/>
                  <a:pt x="140970" y="605790"/>
                  <a:pt x="149543" y="620078"/>
                </a:cubicBezTo>
                <a:cubicBezTo>
                  <a:pt x="152400" y="624840"/>
                  <a:pt x="155258" y="630555"/>
                  <a:pt x="158115" y="635318"/>
                </a:cubicBezTo>
                <a:cubicBezTo>
                  <a:pt x="185738" y="707708"/>
                  <a:pt x="215265" y="777240"/>
                  <a:pt x="262890" y="834390"/>
                </a:cubicBezTo>
                <a:lnTo>
                  <a:pt x="266700" y="839153"/>
                </a:lnTo>
                <a:lnTo>
                  <a:pt x="260985" y="842010"/>
                </a:lnTo>
                <a:cubicBezTo>
                  <a:pt x="244793" y="849630"/>
                  <a:pt x="235268" y="874395"/>
                  <a:pt x="235268" y="894398"/>
                </a:cubicBezTo>
                <a:cubicBezTo>
                  <a:pt x="256223" y="943928"/>
                  <a:pt x="251460" y="1002983"/>
                  <a:pt x="246698" y="1060133"/>
                </a:cubicBezTo>
                <a:cubicBezTo>
                  <a:pt x="244793" y="1081088"/>
                  <a:pt x="243840" y="1101090"/>
                  <a:pt x="242888" y="1120140"/>
                </a:cubicBezTo>
                <a:cubicBezTo>
                  <a:pt x="242888" y="1137285"/>
                  <a:pt x="247650" y="1152525"/>
                  <a:pt x="258128" y="1171575"/>
                </a:cubicBezTo>
                <a:lnTo>
                  <a:pt x="260033" y="1174433"/>
                </a:lnTo>
                <a:lnTo>
                  <a:pt x="257175" y="1177290"/>
                </a:lnTo>
                <a:cubicBezTo>
                  <a:pt x="252413" y="1182053"/>
                  <a:pt x="249555" y="1186815"/>
                  <a:pt x="250508" y="1191578"/>
                </a:cubicBezTo>
                <a:cubicBezTo>
                  <a:pt x="250508" y="1204913"/>
                  <a:pt x="267653" y="1219200"/>
                  <a:pt x="284798" y="1233488"/>
                </a:cubicBezTo>
                <a:cubicBezTo>
                  <a:pt x="288608" y="1237298"/>
                  <a:pt x="292418" y="1240155"/>
                  <a:pt x="296228" y="1243965"/>
                </a:cubicBezTo>
                <a:cubicBezTo>
                  <a:pt x="310515" y="1257300"/>
                  <a:pt x="316230" y="1267778"/>
                  <a:pt x="315278" y="1278255"/>
                </a:cubicBezTo>
                <a:cubicBezTo>
                  <a:pt x="314325" y="1292543"/>
                  <a:pt x="301943" y="1305878"/>
                  <a:pt x="275273" y="1323023"/>
                </a:cubicBezTo>
                <a:cubicBezTo>
                  <a:pt x="285750" y="1362075"/>
                  <a:pt x="280035" y="1402080"/>
                  <a:pt x="274320" y="1440180"/>
                </a:cubicBezTo>
                <a:cubicBezTo>
                  <a:pt x="266700" y="1489710"/>
                  <a:pt x="259080" y="1536383"/>
                  <a:pt x="288608" y="1576388"/>
                </a:cubicBezTo>
                <a:cubicBezTo>
                  <a:pt x="312420" y="1590675"/>
                  <a:pt x="309563" y="1601153"/>
                  <a:pt x="304800" y="1611630"/>
                </a:cubicBezTo>
                <a:cubicBezTo>
                  <a:pt x="303848" y="1614488"/>
                  <a:pt x="302895" y="1616393"/>
                  <a:pt x="302895" y="1617345"/>
                </a:cubicBezTo>
                <a:cubicBezTo>
                  <a:pt x="303848" y="1619250"/>
                  <a:pt x="309563" y="1624013"/>
                  <a:pt x="334328" y="1629728"/>
                </a:cubicBezTo>
                <a:lnTo>
                  <a:pt x="335280" y="1629728"/>
                </a:lnTo>
                <a:lnTo>
                  <a:pt x="336233" y="1630680"/>
                </a:lnTo>
                <a:cubicBezTo>
                  <a:pt x="346710" y="1639253"/>
                  <a:pt x="346710" y="1648778"/>
                  <a:pt x="345758" y="1656398"/>
                </a:cubicBezTo>
                <a:cubicBezTo>
                  <a:pt x="345758" y="1667828"/>
                  <a:pt x="344805" y="1678305"/>
                  <a:pt x="369570" y="1692593"/>
                </a:cubicBezTo>
                <a:lnTo>
                  <a:pt x="372428" y="1694498"/>
                </a:lnTo>
                <a:lnTo>
                  <a:pt x="372428" y="1697355"/>
                </a:lnTo>
                <a:cubicBezTo>
                  <a:pt x="371475" y="1714500"/>
                  <a:pt x="380048" y="1729740"/>
                  <a:pt x="389573" y="1744980"/>
                </a:cubicBezTo>
                <a:cubicBezTo>
                  <a:pt x="403860" y="1768793"/>
                  <a:pt x="421005" y="1796415"/>
                  <a:pt x="400050" y="1836420"/>
                </a:cubicBezTo>
                <a:cubicBezTo>
                  <a:pt x="408623" y="1844993"/>
                  <a:pt x="419100" y="1852613"/>
                  <a:pt x="429578" y="1860233"/>
                </a:cubicBezTo>
                <a:cubicBezTo>
                  <a:pt x="439103" y="1867853"/>
                  <a:pt x="448628" y="1875473"/>
                  <a:pt x="456248" y="1882140"/>
                </a:cubicBezTo>
                <a:cubicBezTo>
                  <a:pt x="468630" y="1894523"/>
                  <a:pt x="482918" y="1912620"/>
                  <a:pt x="465773" y="1935480"/>
                </a:cubicBezTo>
                <a:cubicBezTo>
                  <a:pt x="474345" y="1963103"/>
                  <a:pt x="481965" y="1995488"/>
                  <a:pt x="475298" y="2024063"/>
                </a:cubicBezTo>
                <a:cubicBezTo>
                  <a:pt x="475298" y="2046923"/>
                  <a:pt x="475298" y="2069783"/>
                  <a:pt x="475298" y="2093595"/>
                </a:cubicBezTo>
                <a:cubicBezTo>
                  <a:pt x="476250" y="2196465"/>
                  <a:pt x="477203" y="2302193"/>
                  <a:pt x="447675" y="2405063"/>
                </a:cubicBezTo>
                <a:lnTo>
                  <a:pt x="444818" y="2413635"/>
                </a:lnTo>
                <a:cubicBezTo>
                  <a:pt x="439103" y="2434590"/>
                  <a:pt x="432435" y="2456498"/>
                  <a:pt x="435293" y="2477453"/>
                </a:cubicBezTo>
                <a:lnTo>
                  <a:pt x="435293" y="2479358"/>
                </a:lnTo>
                <a:lnTo>
                  <a:pt x="434340" y="2480310"/>
                </a:lnTo>
                <a:cubicBezTo>
                  <a:pt x="424815" y="2500313"/>
                  <a:pt x="434340" y="2521268"/>
                  <a:pt x="443865" y="2542223"/>
                </a:cubicBezTo>
                <a:cubicBezTo>
                  <a:pt x="446723" y="2547938"/>
                  <a:pt x="449580" y="2553653"/>
                  <a:pt x="451485" y="2559368"/>
                </a:cubicBezTo>
                <a:cubicBezTo>
                  <a:pt x="468630" y="2569845"/>
                  <a:pt x="477203" y="2578418"/>
                  <a:pt x="484823" y="2586038"/>
                </a:cubicBezTo>
                <a:cubicBezTo>
                  <a:pt x="492443" y="2592705"/>
                  <a:pt x="498158" y="2598420"/>
                  <a:pt x="507683" y="2604135"/>
                </a:cubicBezTo>
                <a:cubicBezTo>
                  <a:pt x="518160" y="2609850"/>
                  <a:pt x="526733" y="2614613"/>
                  <a:pt x="536258" y="2620328"/>
                </a:cubicBezTo>
                <a:cubicBezTo>
                  <a:pt x="561975" y="2634615"/>
                  <a:pt x="586740" y="2648903"/>
                  <a:pt x="625793" y="2662238"/>
                </a:cubicBezTo>
                <a:cubicBezTo>
                  <a:pt x="644843" y="2671763"/>
                  <a:pt x="660083" y="2684145"/>
                  <a:pt x="672465" y="2694623"/>
                </a:cubicBezTo>
                <a:lnTo>
                  <a:pt x="673418" y="2696528"/>
                </a:lnTo>
                <a:cubicBezTo>
                  <a:pt x="680085" y="2709863"/>
                  <a:pt x="692468" y="2720340"/>
                  <a:pt x="703898" y="2731770"/>
                </a:cubicBezTo>
                <a:cubicBezTo>
                  <a:pt x="724853" y="2750820"/>
                  <a:pt x="746760" y="2770823"/>
                  <a:pt x="740093" y="2803208"/>
                </a:cubicBezTo>
                <a:lnTo>
                  <a:pt x="740093" y="2804160"/>
                </a:lnTo>
                <a:lnTo>
                  <a:pt x="739140" y="2805113"/>
                </a:lnTo>
                <a:cubicBezTo>
                  <a:pt x="739140" y="2805113"/>
                  <a:pt x="732473" y="2811780"/>
                  <a:pt x="722948" y="2815590"/>
                </a:cubicBezTo>
                <a:cubicBezTo>
                  <a:pt x="735330" y="2827020"/>
                  <a:pt x="741045" y="2836545"/>
                  <a:pt x="741998" y="2845118"/>
                </a:cubicBezTo>
                <a:cubicBezTo>
                  <a:pt x="742950" y="2854643"/>
                  <a:pt x="737235" y="2860358"/>
                  <a:pt x="732473" y="2866073"/>
                </a:cubicBezTo>
                <a:cubicBezTo>
                  <a:pt x="725805" y="2873693"/>
                  <a:pt x="722948" y="2877503"/>
                  <a:pt x="727710" y="2885123"/>
                </a:cubicBezTo>
                <a:lnTo>
                  <a:pt x="729615" y="2887980"/>
                </a:lnTo>
                <a:lnTo>
                  <a:pt x="727710" y="2890838"/>
                </a:lnTo>
                <a:cubicBezTo>
                  <a:pt x="705803" y="2919413"/>
                  <a:pt x="706755" y="2948940"/>
                  <a:pt x="709613" y="2973705"/>
                </a:cubicBezTo>
                <a:cubicBezTo>
                  <a:pt x="710565" y="2982278"/>
                  <a:pt x="712470" y="2991803"/>
                  <a:pt x="714375" y="3000375"/>
                </a:cubicBezTo>
                <a:cubicBezTo>
                  <a:pt x="718185" y="3020378"/>
                  <a:pt x="721995" y="3040380"/>
                  <a:pt x="720090" y="3060383"/>
                </a:cubicBezTo>
                <a:cubicBezTo>
                  <a:pt x="721043" y="3078480"/>
                  <a:pt x="720090" y="3096578"/>
                  <a:pt x="719138" y="3114675"/>
                </a:cubicBezTo>
                <a:cubicBezTo>
                  <a:pt x="717233" y="3152775"/>
                  <a:pt x="715328" y="3192780"/>
                  <a:pt x="727710" y="3230880"/>
                </a:cubicBezTo>
                <a:lnTo>
                  <a:pt x="728663" y="3232785"/>
                </a:lnTo>
                <a:lnTo>
                  <a:pt x="726758" y="3234690"/>
                </a:lnTo>
                <a:cubicBezTo>
                  <a:pt x="700088" y="3268980"/>
                  <a:pt x="715328" y="3303270"/>
                  <a:pt x="731520" y="3339465"/>
                </a:cubicBezTo>
                <a:cubicBezTo>
                  <a:pt x="740093" y="3360420"/>
                  <a:pt x="749618" y="3381375"/>
                  <a:pt x="750570" y="3402330"/>
                </a:cubicBezTo>
                <a:lnTo>
                  <a:pt x="750570" y="3403283"/>
                </a:lnTo>
                <a:lnTo>
                  <a:pt x="749618" y="3404235"/>
                </a:lnTo>
                <a:cubicBezTo>
                  <a:pt x="740093" y="3424238"/>
                  <a:pt x="747713" y="3432810"/>
                  <a:pt x="761048" y="3448050"/>
                </a:cubicBezTo>
                <a:cubicBezTo>
                  <a:pt x="763905" y="3451860"/>
                  <a:pt x="767715" y="3455670"/>
                  <a:pt x="770573" y="3459480"/>
                </a:cubicBezTo>
                <a:cubicBezTo>
                  <a:pt x="947738" y="3623310"/>
                  <a:pt x="887730" y="3895725"/>
                  <a:pt x="826770" y="4087178"/>
                </a:cubicBezTo>
                <a:cubicBezTo>
                  <a:pt x="819150" y="4117658"/>
                  <a:pt x="830580" y="4154805"/>
                  <a:pt x="841058" y="4189095"/>
                </a:cubicBezTo>
                <a:cubicBezTo>
                  <a:pt x="842963" y="4195763"/>
                  <a:pt x="844868" y="4202430"/>
                  <a:pt x="846773" y="4209098"/>
                </a:cubicBezTo>
                <a:lnTo>
                  <a:pt x="850583" y="4220528"/>
                </a:lnTo>
                <a:cubicBezTo>
                  <a:pt x="858203" y="4241483"/>
                  <a:pt x="864870" y="4263390"/>
                  <a:pt x="872490" y="4284345"/>
                </a:cubicBezTo>
                <a:cubicBezTo>
                  <a:pt x="875348" y="4294823"/>
                  <a:pt x="879158" y="4304348"/>
                  <a:pt x="882015" y="4314825"/>
                </a:cubicBezTo>
                <a:lnTo>
                  <a:pt x="2098358" y="4314825"/>
                </a:lnTo>
                <a:lnTo>
                  <a:pt x="2098358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8823600" y="0"/>
            <a:ext cx="3368160" cy="6857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06002A-EA0D-43F3-80B4-C5F2C03EFCD6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172" name="Group 8"/>
          <p:cNvGrpSpPr/>
          <p:nvPr/>
        </p:nvGrpSpPr>
        <p:grpSpPr>
          <a:xfrm>
            <a:off x="4303800" y="84600"/>
            <a:ext cx="5301000" cy="4455000"/>
            <a:chOff x="4303800" y="84600"/>
            <a:chExt cx="5301000" cy="4455000"/>
          </a:xfrm>
        </p:grpSpPr>
        <p:sp>
          <p:nvSpPr>
            <p:cNvPr id="173" name="CustomShape 9"/>
            <p:cNvSpPr/>
            <p:nvPr/>
          </p:nvSpPr>
          <p:spPr>
            <a:xfrm rot="720000">
              <a:off x="4995360" y="498240"/>
              <a:ext cx="4319640" cy="323964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4" name="圖片 18" descr=""/>
            <p:cNvPicPr/>
            <p:nvPr/>
          </p:nvPicPr>
          <p:blipFill>
            <a:blip r:embed="rId3"/>
            <a:stretch/>
          </p:blipFill>
          <p:spPr>
            <a:xfrm rot="720000">
              <a:off x="4327200" y="327708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5" name="PlaceHolder 10"/>
          <p:cNvSpPr>
            <a:spLocks noGrp="1"/>
          </p:cNvSpPr>
          <p:nvPr>
            <p:ph type="body"/>
          </p:nvPr>
        </p:nvSpPr>
        <p:spPr>
          <a:xfrm rot="720000">
            <a:off x="5124240" y="620280"/>
            <a:ext cx="4067640" cy="2987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176" name="Group 11"/>
          <p:cNvGrpSpPr/>
          <p:nvPr/>
        </p:nvGrpSpPr>
        <p:grpSpPr>
          <a:xfrm>
            <a:off x="4303440" y="2924280"/>
            <a:ext cx="5198760" cy="4229280"/>
            <a:chOff x="4303440" y="2924280"/>
            <a:chExt cx="5198760" cy="4229280"/>
          </a:xfrm>
        </p:grpSpPr>
        <p:sp>
          <p:nvSpPr>
            <p:cNvPr id="177" name="CustomShape 12"/>
            <p:cNvSpPr/>
            <p:nvPr/>
          </p:nvSpPr>
          <p:spPr>
            <a:xfrm rot="21060000">
              <a:off x="4530240" y="3242160"/>
              <a:ext cx="4319640" cy="323964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8" name="圖片 23" descr=""/>
            <p:cNvPicPr/>
            <p:nvPr/>
          </p:nvPicPr>
          <p:blipFill>
            <a:blip r:embed="rId4"/>
            <a:stretch/>
          </p:blipFill>
          <p:spPr>
            <a:xfrm rot="21060000">
              <a:off x="4476240" y="601632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9" name="PlaceHolder 13"/>
          <p:cNvSpPr>
            <a:spLocks noGrp="1"/>
          </p:cNvSpPr>
          <p:nvPr>
            <p:ph type="body"/>
          </p:nvPr>
        </p:nvSpPr>
        <p:spPr>
          <a:xfrm rot="21060000">
            <a:off x="4663440" y="3372120"/>
            <a:ext cx="4067640" cy="2987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180" name="PlaceHolder 14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 flipH="1" flipV="1">
            <a:off x="-720" y="-720"/>
            <a:ext cx="5929560" cy="6854040"/>
          </a:xfrm>
          <a:custGeom>
            <a:avLst/>
            <a:gdLst/>
            <a:ahLst/>
            <a:rect l="l" t="t" r="r" b="b"/>
            <a:pathLst>
              <a:path w="5929873" h="6854481">
                <a:moveTo>
                  <a:pt x="5929873" y="6854481"/>
                </a:moveTo>
                <a:lnTo>
                  <a:pt x="1248625" y="6854481"/>
                </a:lnTo>
                <a:lnTo>
                  <a:pt x="1257038" y="6820832"/>
                </a:lnTo>
                <a:lnTo>
                  <a:pt x="1265111" y="6796608"/>
                </a:lnTo>
                <a:cubicBezTo>
                  <a:pt x="1348556" y="6505902"/>
                  <a:pt x="1345863" y="6207119"/>
                  <a:pt x="1343173" y="5916413"/>
                </a:cubicBezTo>
                <a:cubicBezTo>
                  <a:pt x="1343173" y="5849121"/>
                  <a:pt x="1343173" y="5784520"/>
                  <a:pt x="1343173" y="5719919"/>
                </a:cubicBezTo>
                <a:cubicBezTo>
                  <a:pt x="1362013" y="5639167"/>
                  <a:pt x="1340480" y="5547648"/>
                  <a:pt x="1316256" y="5469587"/>
                </a:cubicBezTo>
                <a:cubicBezTo>
                  <a:pt x="1364707" y="5404985"/>
                  <a:pt x="1324329" y="5353844"/>
                  <a:pt x="1289338" y="5318850"/>
                </a:cubicBezTo>
                <a:cubicBezTo>
                  <a:pt x="1267804" y="5300009"/>
                  <a:pt x="1240887" y="5278476"/>
                  <a:pt x="1213970" y="5256942"/>
                </a:cubicBezTo>
                <a:cubicBezTo>
                  <a:pt x="1184360" y="5235408"/>
                  <a:pt x="1154752" y="5213874"/>
                  <a:pt x="1130525" y="5189647"/>
                </a:cubicBezTo>
                <a:cubicBezTo>
                  <a:pt x="1189743" y="5076595"/>
                  <a:pt x="1141292" y="4998536"/>
                  <a:pt x="1100917" y="4931242"/>
                </a:cubicBezTo>
                <a:cubicBezTo>
                  <a:pt x="1074000" y="4888174"/>
                  <a:pt x="1049773" y="4845106"/>
                  <a:pt x="1052466" y="4796655"/>
                </a:cubicBezTo>
                <a:lnTo>
                  <a:pt x="1052466" y="4788582"/>
                </a:lnTo>
                <a:lnTo>
                  <a:pt x="1044390" y="4783198"/>
                </a:lnTo>
                <a:cubicBezTo>
                  <a:pt x="974405" y="4742821"/>
                  <a:pt x="977098" y="4713213"/>
                  <a:pt x="977098" y="4680912"/>
                </a:cubicBezTo>
                <a:cubicBezTo>
                  <a:pt x="979788" y="4659379"/>
                  <a:pt x="979788" y="4632461"/>
                  <a:pt x="950181" y="4608234"/>
                </a:cubicBezTo>
                <a:lnTo>
                  <a:pt x="947488" y="4605544"/>
                </a:lnTo>
                <a:lnTo>
                  <a:pt x="944797" y="4605544"/>
                </a:lnTo>
                <a:cubicBezTo>
                  <a:pt x="874812" y="4589394"/>
                  <a:pt x="858662" y="4575934"/>
                  <a:pt x="855969" y="4570550"/>
                </a:cubicBezTo>
                <a:cubicBezTo>
                  <a:pt x="855969" y="4567860"/>
                  <a:pt x="858662" y="4562477"/>
                  <a:pt x="861353" y="4554400"/>
                </a:cubicBezTo>
                <a:cubicBezTo>
                  <a:pt x="874812" y="4524792"/>
                  <a:pt x="882886" y="4495182"/>
                  <a:pt x="815595" y="4454808"/>
                </a:cubicBezTo>
                <a:cubicBezTo>
                  <a:pt x="732149" y="4341755"/>
                  <a:pt x="753683" y="4209859"/>
                  <a:pt x="775217" y="4069889"/>
                </a:cubicBezTo>
                <a:cubicBezTo>
                  <a:pt x="791368" y="3962220"/>
                  <a:pt x="807518" y="3849168"/>
                  <a:pt x="777910" y="3738808"/>
                </a:cubicBezTo>
                <a:cubicBezTo>
                  <a:pt x="853279" y="3690357"/>
                  <a:pt x="888270" y="3652673"/>
                  <a:pt x="890963" y="3612296"/>
                </a:cubicBezTo>
                <a:cubicBezTo>
                  <a:pt x="893653" y="3582688"/>
                  <a:pt x="877503" y="3553078"/>
                  <a:pt x="837128" y="3515394"/>
                </a:cubicBezTo>
                <a:cubicBezTo>
                  <a:pt x="826361" y="3504627"/>
                  <a:pt x="815595" y="3496553"/>
                  <a:pt x="804828" y="3485786"/>
                </a:cubicBezTo>
                <a:cubicBezTo>
                  <a:pt x="756377" y="3445409"/>
                  <a:pt x="707925" y="3405034"/>
                  <a:pt x="707925" y="3367350"/>
                </a:cubicBezTo>
                <a:cubicBezTo>
                  <a:pt x="705232" y="3353890"/>
                  <a:pt x="713309" y="3340433"/>
                  <a:pt x="726766" y="3326973"/>
                </a:cubicBezTo>
                <a:lnTo>
                  <a:pt x="734843" y="3318899"/>
                </a:lnTo>
                <a:lnTo>
                  <a:pt x="729459" y="3310823"/>
                </a:lnTo>
                <a:cubicBezTo>
                  <a:pt x="699849" y="3256988"/>
                  <a:pt x="686392" y="3213920"/>
                  <a:pt x="686392" y="3165469"/>
                </a:cubicBezTo>
                <a:cubicBezTo>
                  <a:pt x="689082" y="3111635"/>
                  <a:pt x="691775" y="3055110"/>
                  <a:pt x="697159" y="2995892"/>
                </a:cubicBezTo>
                <a:cubicBezTo>
                  <a:pt x="710616" y="2834389"/>
                  <a:pt x="724075" y="2667502"/>
                  <a:pt x="664858" y="2527532"/>
                </a:cubicBezTo>
                <a:cubicBezTo>
                  <a:pt x="664858" y="2471004"/>
                  <a:pt x="691775" y="2401019"/>
                  <a:pt x="737533" y="2379486"/>
                </a:cubicBezTo>
                <a:lnTo>
                  <a:pt x="753683" y="2371412"/>
                </a:lnTo>
                <a:lnTo>
                  <a:pt x="742917" y="2357952"/>
                </a:lnTo>
                <a:cubicBezTo>
                  <a:pt x="608330" y="2196448"/>
                  <a:pt x="524888" y="1999954"/>
                  <a:pt x="446827" y="1795383"/>
                </a:cubicBezTo>
                <a:cubicBezTo>
                  <a:pt x="438753" y="1781923"/>
                  <a:pt x="430676" y="1765772"/>
                  <a:pt x="422603" y="1752315"/>
                </a:cubicBezTo>
                <a:cubicBezTo>
                  <a:pt x="398376" y="1711938"/>
                  <a:pt x="376842" y="1674254"/>
                  <a:pt x="371458" y="1623112"/>
                </a:cubicBezTo>
                <a:lnTo>
                  <a:pt x="371458" y="1617729"/>
                </a:lnTo>
                <a:cubicBezTo>
                  <a:pt x="395685" y="1044390"/>
                  <a:pt x="419909" y="452210"/>
                  <a:pt x="0" y="0"/>
                </a:cubicBezTo>
                <a:lnTo>
                  <a:pt x="5929873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63400" cy="6857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219" name="Group 3"/>
          <p:cNvGrpSpPr/>
          <p:nvPr/>
        </p:nvGrpSpPr>
        <p:grpSpPr>
          <a:xfrm>
            <a:off x="9135720" y="2726640"/>
            <a:ext cx="3087000" cy="3768120"/>
            <a:chOff x="9135720" y="2726640"/>
            <a:chExt cx="3087000" cy="3768120"/>
          </a:xfrm>
        </p:grpSpPr>
        <p:sp>
          <p:nvSpPr>
            <p:cNvPr id="220" name="CustomShape 4"/>
            <p:cNvSpPr/>
            <p:nvPr/>
          </p:nvSpPr>
          <p:spPr>
            <a:xfrm rot="21360000">
              <a:off x="9249840" y="2814480"/>
              <a:ext cx="2640240" cy="337248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1" name="圖片 36" descr=""/>
            <p:cNvPicPr/>
            <p:nvPr/>
          </p:nvPicPr>
          <p:blipFill>
            <a:blip r:embed="rId2"/>
            <a:stretch/>
          </p:blipFill>
          <p:spPr>
            <a:xfrm rot="21360000">
              <a:off x="9154800" y="5903280"/>
              <a:ext cx="3054600" cy="485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 rot="21360000">
            <a:off x="9401400" y="2963160"/>
            <a:ext cx="2346480" cy="304992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C98B290-81E9-4196-8156-F7B2D3BE4116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225" name="Group 8"/>
          <p:cNvGrpSpPr/>
          <p:nvPr/>
        </p:nvGrpSpPr>
        <p:grpSpPr>
          <a:xfrm>
            <a:off x="4866120" y="-39600"/>
            <a:ext cx="5296320" cy="4518000"/>
            <a:chOff x="4866120" y="-39600"/>
            <a:chExt cx="5296320" cy="4518000"/>
          </a:xfrm>
        </p:grpSpPr>
        <p:sp>
          <p:nvSpPr>
            <p:cNvPr id="226" name="CustomShape 9"/>
            <p:cNvSpPr/>
            <p:nvPr/>
          </p:nvSpPr>
          <p:spPr>
            <a:xfrm rot="780000">
              <a:off x="5533920" y="404640"/>
              <a:ext cx="4319640" cy="323964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7" name="圖片 26" descr=""/>
            <p:cNvPicPr/>
            <p:nvPr/>
          </p:nvPicPr>
          <p:blipFill>
            <a:blip r:embed="rId3"/>
            <a:stretch/>
          </p:blipFill>
          <p:spPr>
            <a:xfrm rot="780000">
              <a:off x="4886280" y="317448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8" name="PlaceHolder 10"/>
          <p:cNvSpPr>
            <a:spLocks noGrp="1"/>
          </p:cNvSpPr>
          <p:nvPr>
            <p:ph type="body"/>
          </p:nvPr>
        </p:nvSpPr>
        <p:spPr>
          <a:xfrm rot="780000">
            <a:off x="5679720" y="519840"/>
            <a:ext cx="4067640" cy="2987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229" name="Group 11"/>
          <p:cNvGrpSpPr/>
          <p:nvPr/>
        </p:nvGrpSpPr>
        <p:grpSpPr>
          <a:xfrm>
            <a:off x="-458280" y="806760"/>
            <a:ext cx="2765880" cy="3467520"/>
            <a:chOff x="-458280" y="806760"/>
            <a:chExt cx="2765880" cy="3467520"/>
          </a:xfrm>
        </p:grpSpPr>
        <p:sp>
          <p:nvSpPr>
            <p:cNvPr id="230" name="CustomShape 12"/>
            <p:cNvSpPr/>
            <p:nvPr/>
          </p:nvSpPr>
          <p:spPr>
            <a:xfrm rot="780000">
              <a:off x="-166320" y="1015560"/>
              <a:ext cx="2181960" cy="2843280"/>
            </a:xfrm>
            <a:custGeom>
              <a:avLst/>
              <a:gdLst/>
              <a:ahLst/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78000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1" name="圖片 31" descr=""/>
            <p:cNvPicPr/>
            <p:nvPr/>
          </p:nvPicPr>
          <p:blipFill>
            <a:blip r:embed="rId4"/>
            <a:stretch/>
          </p:blipFill>
          <p:spPr>
            <a:xfrm rot="780000">
              <a:off x="-183960" y="3639600"/>
              <a:ext cx="2050200" cy="408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2" name="Group 13"/>
          <p:cNvGrpSpPr/>
          <p:nvPr/>
        </p:nvGrpSpPr>
        <p:grpSpPr>
          <a:xfrm>
            <a:off x="3876840" y="2801880"/>
            <a:ext cx="5198760" cy="4239000"/>
            <a:chOff x="3876840" y="2801880"/>
            <a:chExt cx="5198760" cy="4239000"/>
          </a:xfrm>
        </p:grpSpPr>
        <p:sp>
          <p:nvSpPr>
            <p:cNvPr id="233" name="CustomShape 14"/>
            <p:cNvSpPr/>
            <p:nvPr/>
          </p:nvSpPr>
          <p:spPr>
            <a:xfrm rot="21060000">
              <a:off x="4103640" y="3119760"/>
              <a:ext cx="4319640" cy="323964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4" name="圖片 23" descr=""/>
            <p:cNvPicPr/>
            <p:nvPr/>
          </p:nvPicPr>
          <p:blipFill>
            <a:blip r:embed="rId5"/>
            <a:stretch/>
          </p:blipFill>
          <p:spPr>
            <a:xfrm rot="21060000">
              <a:off x="4049640" y="590364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5" name="PlaceHolder 15"/>
          <p:cNvSpPr>
            <a:spLocks noGrp="1"/>
          </p:cNvSpPr>
          <p:nvPr>
            <p:ph type="body"/>
          </p:nvPr>
        </p:nvSpPr>
        <p:spPr>
          <a:xfrm rot="21060000">
            <a:off x="4222080" y="3235680"/>
            <a:ext cx="4067640" cy="2987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36" name="PlaceHolder 16"/>
          <p:cNvSpPr>
            <a:spLocks noGrp="1"/>
          </p:cNvSpPr>
          <p:nvPr>
            <p:ph type="body"/>
          </p:nvPr>
        </p:nvSpPr>
        <p:spPr>
          <a:xfrm rot="780000">
            <a:off x="-27360" y="1161720"/>
            <a:ext cx="1919880" cy="254556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37" name="PlaceHolder 17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1"/>
          <p:cNvGrpSpPr/>
          <p:nvPr/>
        </p:nvGrpSpPr>
        <p:grpSpPr>
          <a:xfrm>
            <a:off x="723600" y="2388600"/>
            <a:ext cx="5086800" cy="4049640"/>
            <a:chOff x="723600" y="2388600"/>
            <a:chExt cx="5086800" cy="4049640"/>
          </a:xfrm>
        </p:grpSpPr>
        <p:sp>
          <p:nvSpPr>
            <p:cNvPr id="275" name="CustomShape 2"/>
            <p:cNvSpPr/>
            <p:nvPr/>
          </p:nvSpPr>
          <p:spPr>
            <a:xfrm rot="21120000">
              <a:off x="918360" y="2674080"/>
              <a:ext cx="4319640" cy="310140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6" name="圖片 12" descr=""/>
            <p:cNvPicPr/>
            <p:nvPr/>
          </p:nvPicPr>
          <p:blipFill>
            <a:blip r:embed="rId2"/>
            <a:stretch/>
          </p:blipFill>
          <p:spPr>
            <a:xfrm rot="21120000">
              <a:off x="784440" y="5342760"/>
              <a:ext cx="4997880" cy="75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 rot="21120000">
            <a:off x="1025640" y="2837160"/>
            <a:ext cx="3576600" cy="284364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3549600" y="694440"/>
            <a:ext cx="8124120" cy="6163200"/>
            <a:chOff x="3549600" y="694440"/>
            <a:chExt cx="8124120" cy="6163200"/>
          </a:xfrm>
        </p:grpSpPr>
        <p:sp>
          <p:nvSpPr>
            <p:cNvPr id="279" name="CustomShape 5"/>
            <p:cNvSpPr/>
            <p:nvPr/>
          </p:nvSpPr>
          <p:spPr>
            <a:xfrm rot="300000">
              <a:off x="4351680" y="987840"/>
              <a:ext cx="6957000" cy="4995000"/>
            </a:xfrm>
            <a:prstGeom prst="roundRect">
              <a:avLst>
                <a:gd name="adj" fmla="val 454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 w="3240">
              <a:solidFill>
                <a:schemeClr val="bg1">
                  <a:lumMod val="85000"/>
                </a:schemeClr>
              </a:solidFill>
            </a:ln>
            <a:scene3d>
              <a:camera prst="orthographicFront"/>
              <a:lightRig dir="t" rig="threePt">
                <a:rot lat="0" lon="0" rev="20400000"/>
              </a:lightRig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0" name="圖片 17" descr=""/>
            <p:cNvPicPr/>
            <p:nvPr/>
          </p:nvPicPr>
          <p:blipFill>
            <a:blip r:embed="rId3"/>
            <a:stretch/>
          </p:blipFill>
          <p:spPr>
            <a:xfrm rot="300000">
              <a:off x="3586680" y="5298840"/>
              <a:ext cx="8049240" cy="1209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 rot="300000">
            <a:off x="4528080" y="1181160"/>
            <a:ext cx="6600960" cy="4579920"/>
          </a:xfrm>
          <a:prstGeom prst="rect">
            <a:avLst/>
          </a:prstGeom>
        </p:spPr>
        <p:txBody>
          <a:bodyPr lIns="900000" rIns="900000" tIns="0" bIns="82800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83" name="CustomShape 8"/>
          <p:cNvSpPr/>
          <p:nvPr/>
        </p:nvSpPr>
        <p:spPr>
          <a:xfrm rot="17580000">
            <a:off x="10008720" y="4294800"/>
            <a:ext cx="3971520" cy="1700640"/>
          </a:xfrm>
          <a:custGeom>
            <a:avLst/>
            <a:gdLst/>
            <a:ahLst/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9"/>
          <p:cNvSpPr>
            <a:spLocks noGrp="1"/>
          </p:cNvSpPr>
          <p:nvPr>
            <p:ph type="body"/>
          </p:nvPr>
        </p:nvSpPr>
        <p:spPr>
          <a:xfrm>
            <a:off x="10758600" y="3234600"/>
            <a:ext cx="1432800" cy="3623040"/>
          </a:xfrm>
          <a:prstGeom prst="rect">
            <a:avLst/>
          </a:prstGeom>
        </p:spPr>
        <p:txBody>
          <a:bodyPr lIns="0" rIns="0" tIns="0" bIns="180000" anchor="b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285" name="PlaceHolder 10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在這裡插入地圖影像或將地圖影像拖放到這裡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3" name="CustomShape 2"/>
          <p:cNvSpPr/>
          <p:nvPr/>
        </p:nvSpPr>
        <p:spPr>
          <a:xfrm rot="17580000">
            <a:off x="10008720" y="4294800"/>
            <a:ext cx="3971520" cy="1700640"/>
          </a:xfrm>
          <a:custGeom>
            <a:avLst/>
            <a:gdLst/>
            <a:ahLst/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10758600" y="3234600"/>
            <a:ext cx="1432800" cy="3623040"/>
          </a:xfrm>
          <a:prstGeom prst="rect">
            <a:avLst/>
          </a:prstGeom>
        </p:spPr>
        <p:txBody>
          <a:bodyPr lIns="0" rIns="0" tIns="0" bIns="180000" anchor="b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939960" y="859680"/>
            <a:ext cx="1442520" cy="191232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在這裡插入地圖影像或將地圖影像拖放到這裡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27" name="PlaceHolder 6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6995880" y="0"/>
            <a:ext cx="5195880" cy="1189800"/>
          </a:xfrm>
          <a:custGeom>
            <a:avLst/>
            <a:gdLst/>
            <a:ahLst/>
            <a:rect l="l" t="t" r="r" b="b"/>
            <a:pathLst>
              <a:path w="5196114" h="1190171">
                <a:moveTo>
                  <a:pt x="0" y="0"/>
                </a:moveTo>
                <a:lnTo>
                  <a:pt x="5196114" y="0"/>
                </a:lnTo>
                <a:lnTo>
                  <a:pt x="5196114" y="1"/>
                </a:lnTo>
                <a:lnTo>
                  <a:pt x="182913" y="1"/>
                </a:lnTo>
                <a:lnTo>
                  <a:pt x="364505" y="59275"/>
                </a:lnTo>
                <a:cubicBezTo>
                  <a:pt x="446780" y="84700"/>
                  <a:pt x="528769" y="105840"/>
                  <a:pt x="610473" y="114410"/>
                </a:cubicBezTo>
                <a:cubicBezTo>
                  <a:pt x="689320" y="122410"/>
                  <a:pt x="769310" y="117839"/>
                  <a:pt x="848156" y="94985"/>
                </a:cubicBezTo>
                <a:cubicBezTo>
                  <a:pt x="872154" y="13852"/>
                  <a:pt x="895008" y="82414"/>
                  <a:pt x="919004" y="77844"/>
                </a:cubicBezTo>
                <a:cubicBezTo>
                  <a:pt x="952143" y="60704"/>
                  <a:pt x="985281" y="52704"/>
                  <a:pt x="1017277" y="93842"/>
                </a:cubicBezTo>
                <a:cubicBezTo>
                  <a:pt x="1083554" y="115554"/>
                  <a:pt x="1150975" y="170404"/>
                  <a:pt x="1219537" y="139550"/>
                </a:cubicBezTo>
                <a:cubicBezTo>
                  <a:pt x="1288100" y="142979"/>
                  <a:pt x="1356662" y="219540"/>
                  <a:pt x="1425224" y="166975"/>
                </a:cubicBezTo>
                <a:cubicBezTo>
                  <a:pt x="1493788" y="188687"/>
                  <a:pt x="1563492" y="173831"/>
                  <a:pt x="1632054" y="176117"/>
                </a:cubicBezTo>
                <a:cubicBezTo>
                  <a:pt x="1667480" y="173831"/>
                  <a:pt x="1700618" y="184116"/>
                  <a:pt x="1736042" y="188687"/>
                </a:cubicBezTo>
                <a:cubicBezTo>
                  <a:pt x="1771466" y="193258"/>
                  <a:pt x="1805746" y="190972"/>
                  <a:pt x="1840028" y="165833"/>
                </a:cubicBezTo>
                <a:cubicBezTo>
                  <a:pt x="1874308" y="185258"/>
                  <a:pt x="1908590" y="66417"/>
                  <a:pt x="1942872" y="154406"/>
                </a:cubicBezTo>
                <a:cubicBezTo>
                  <a:pt x="1977152" y="64131"/>
                  <a:pt x="2011434" y="56133"/>
                  <a:pt x="2045716" y="137265"/>
                </a:cubicBezTo>
                <a:cubicBezTo>
                  <a:pt x="2063998" y="153262"/>
                  <a:pt x="2083426" y="242394"/>
                  <a:pt x="2105136" y="283531"/>
                </a:cubicBezTo>
                <a:cubicBezTo>
                  <a:pt x="2126848" y="347523"/>
                  <a:pt x="2149702" y="378377"/>
                  <a:pt x="2174842" y="425227"/>
                </a:cubicBezTo>
                <a:cubicBezTo>
                  <a:pt x="2189696" y="451510"/>
                  <a:pt x="2204552" y="454938"/>
                  <a:pt x="2229692" y="494933"/>
                </a:cubicBezTo>
                <a:cubicBezTo>
                  <a:pt x="2258260" y="505217"/>
                  <a:pt x="2294826" y="532642"/>
                  <a:pt x="2330250" y="515502"/>
                </a:cubicBezTo>
                <a:cubicBezTo>
                  <a:pt x="2390814" y="523500"/>
                  <a:pt x="2451378" y="473221"/>
                  <a:pt x="2511940" y="510931"/>
                </a:cubicBezTo>
                <a:cubicBezTo>
                  <a:pt x="2541650" y="513216"/>
                  <a:pt x="2572504" y="508645"/>
                  <a:pt x="2602216" y="504075"/>
                </a:cubicBezTo>
                <a:cubicBezTo>
                  <a:pt x="2645638" y="502931"/>
                  <a:pt x="2659350" y="472079"/>
                  <a:pt x="2692488" y="498361"/>
                </a:cubicBezTo>
                <a:cubicBezTo>
                  <a:pt x="2703916" y="502931"/>
                  <a:pt x="2734770" y="490362"/>
                  <a:pt x="2782764" y="493790"/>
                </a:cubicBezTo>
                <a:cubicBezTo>
                  <a:pt x="2806760" y="490362"/>
                  <a:pt x="2862752" y="478935"/>
                  <a:pt x="2873036" y="476650"/>
                </a:cubicBezTo>
                <a:cubicBezTo>
                  <a:pt x="2911888" y="433227"/>
                  <a:pt x="2945028" y="461794"/>
                  <a:pt x="2982736" y="478935"/>
                </a:cubicBezTo>
                <a:cubicBezTo>
                  <a:pt x="2997592" y="450367"/>
                  <a:pt x="3020446" y="482363"/>
                  <a:pt x="3041016" y="488077"/>
                </a:cubicBezTo>
                <a:cubicBezTo>
                  <a:pt x="3071868" y="512073"/>
                  <a:pt x="3082152" y="516644"/>
                  <a:pt x="3115290" y="533785"/>
                </a:cubicBezTo>
                <a:cubicBezTo>
                  <a:pt x="3154142" y="532642"/>
                  <a:pt x="3149572" y="550925"/>
                  <a:pt x="3194138" y="555496"/>
                </a:cubicBezTo>
                <a:cubicBezTo>
                  <a:pt x="3211278" y="553211"/>
                  <a:pt x="3243274" y="582921"/>
                  <a:pt x="3276414" y="582921"/>
                </a:cubicBezTo>
                <a:cubicBezTo>
                  <a:pt x="3291268" y="603490"/>
                  <a:pt x="3368972" y="604633"/>
                  <a:pt x="3348404" y="624058"/>
                </a:cubicBezTo>
                <a:cubicBezTo>
                  <a:pt x="3386114" y="684623"/>
                  <a:pt x="3414680" y="606918"/>
                  <a:pt x="3408968" y="686908"/>
                </a:cubicBezTo>
                <a:cubicBezTo>
                  <a:pt x="3435250" y="684623"/>
                  <a:pt x="3452390" y="722331"/>
                  <a:pt x="3476386" y="723475"/>
                </a:cubicBezTo>
                <a:cubicBezTo>
                  <a:pt x="3495814" y="706334"/>
                  <a:pt x="3539236" y="725760"/>
                  <a:pt x="3540378" y="702906"/>
                </a:cubicBezTo>
                <a:cubicBezTo>
                  <a:pt x="3574660" y="718904"/>
                  <a:pt x="3586086" y="682337"/>
                  <a:pt x="3628368" y="697192"/>
                </a:cubicBezTo>
                <a:cubicBezTo>
                  <a:pt x="3691216" y="712048"/>
                  <a:pt x="3748352" y="689194"/>
                  <a:pt x="3802060" y="710904"/>
                </a:cubicBezTo>
                <a:cubicBezTo>
                  <a:pt x="3818058" y="732617"/>
                  <a:pt x="3843198" y="769183"/>
                  <a:pt x="3892332" y="724617"/>
                </a:cubicBezTo>
                <a:cubicBezTo>
                  <a:pt x="4022602" y="700621"/>
                  <a:pt x="4182582" y="757756"/>
                  <a:pt x="4285424" y="746329"/>
                </a:cubicBezTo>
                <a:cubicBezTo>
                  <a:pt x="4365414" y="746329"/>
                  <a:pt x="4422550" y="860600"/>
                  <a:pt x="4523108" y="866313"/>
                </a:cubicBezTo>
                <a:cubicBezTo>
                  <a:pt x="4550534" y="875454"/>
                  <a:pt x="4581388" y="881169"/>
                  <a:pt x="4613382" y="883454"/>
                </a:cubicBezTo>
                <a:cubicBezTo>
                  <a:pt x="4645378" y="885740"/>
                  <a:pt x="4677374" y="886882"/>
                  <a:pt x="4709370" y="885740"/>
                </a:cubicBezTo>
                <a:cubicBezTo>
                  <a:pt x="4841924" y="941732"/>
                  <a:pt x="4990476" y="956587"/>
                  <a:pt x="5132172" y="929162"/>
                </a:cubicBezTo>
                <a:cubicBezTo>
                  <a:pt x="5140742" y="969157"/>
                  <a:pt x="5161882" y="1004581"/>
                  <a:pt x="5190594" y="1032578"/>
                </a:cubicBezTo>
                <a:lnTo>
                  <a:pt x="5196114" y="1036715"/>
                </a:lnTo>
                <a:lnTo>
                  <a:pt x="5196114" y="1190171"/>
                </a:lnTo>
                <a:lnTo>
                  <a:pt x="0" y="1190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/>
          <a:p>
            <a:pPr marL="228600" indent="-228240" algn="ctr">
              <a:lnSpc>
                <a:spcPct val="100000"/>
              </a:lnSpc>
            </a:pPr>
            <a:r>
              <a:rPr b="0" i="1" lang="zh-TW" sz="1200" spc="-1" strike="noStrike">
                <a:solidFill>
                  <a:srgbClr val="a6a6a6"/>
                </a:solidFill>
                <a:latin typeface="Brush Script MT"/>
              </a:rPr>
              <a:t>插入或拖放您的相片</a:t>
            </a:r>
            <a:endParaRPr b="0" lang="zh-TW" sz="12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/>
          </p:nvPr>
        </p:nvSpPr>
        <p:spPr>
          <a:xfrm>
            <a:off x="930060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6262C2A-6F25-44B9-8F0C-F7D81960FA30}" type="slidenum">
              <a:rPr b="0" i="1" lang="en-US" sz="1200" spc="-1" strike="noStrike">
                <a:solidFill>
                  <a:srgbClr val="8b8b8b"/>
                </a:solidFill>
                <a:latin typeface="Microsoft JhengHei UI"/>
                <a:ea typeface="Microsoft JhengHei U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939960" y="5041800"/>
            <a:ext cx="1774800" cy="9115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16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放入您的影像標題</a:t>
            </a:r>
            <a:endParaRPr b="0" lang="zh-TW" sz="16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 type="title"/>
          </p:nvPr>
        </p:nvSpPr>
        <p:spPr>
          <a:xfrm>
            <a:off x="426240" y="365040"/>
            <a:ext cx="11338920" cy="9298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按一下以編輯母片標題樣式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圖片 61" descr=""/>
          <p:cNvPicPr/>
          <p:nvPr/>
        </p:nvPicPr>
        <p:blipFill>
          <a:blip r:embed="rId1"/>
          <a:stretch/>
        </p:blipFill>
        <p:spPr>
          <a:xfrm>
            <a:off x="3049920" y="0"/>
            <a:ext cx="9141480" cy="6857640"/>
          </a:xfrm>
          <a:prstGeom prst="rect">
            <a:avLst/>
          </a:prstGeom>
          <a:ln>
            <a:noFill/>
          </a:ln>
        </p:spPr>
      </p:pic>
      <p:pic>
        <p:nvPicPr>
          <p:cNvPr id="461" name="圖片 60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6857640"/>
          </a:xfrm>
          <a:prstGeom prst="rect">
            <a:avLst/>
          </a:prstGeom>
          <a:ln>
            <a:noFill/>
          </a:ln>
        </p:spPr>
      </p:pic>
      <p:pic>
        <p:nvPicPr>
          <p:cNvPr id="462" name="圖片 51" descr=""/>
          <p:cNvPicPr/>
          <p:nvPr/>
        </p:nvPicPr>
        <p:blipFill>
          <a:blip r:embed="rId3"/>
          <a:stretch/>
        </p:blipFill>
        <p:spPr>
          <a:xfrm>
            <a:off x="681480" y="0"/>
            <a:ext cx="10739520" cy="685764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3778560" y="1533960"/>
            <a:ext cx="4570920" cy="1619640"/>
          </a:xfrm>
          <a:custGeom>
            <a:avLst/>
            <a:gdLst/>
            <a:ahLst/>
            <a:rect l="l" t="t" r="r" b="b"/>
            <a:pathLst>
              <a:path w="3400425" h="1123950">
                <a:moveTo>
                  <a:pt x="271750" y="1121093"/>
                </a:moveTo>
                <a:cubicBezTo>
                  <a:pt x="246985" y="1134428"/>
                  <a:pt x="216505" y="1122045"/>
                  <a:pt x="207933" y="1095375"/>
                </a:cubicBezTo>
                <a:cubicBezTo>
                  <a:pt x="178405" y="997268"/>
                  <a:pt x="146020" y="909638"/>
                  <a:pt x="109825" y="827723"/>
                </a:cubicBezTo>
                <a:cubicBezTo>
                  <a:pt x="102205" y="811530"/>
                  <a:pt x="105063" y="795338"/>
                  <a:pt x="97443" y="778193"/>
                </a:cubicBezTo>
                <a:cubicBezTo>
                  <a:pt x="74583" y="728663"/>
                  <a:pt x="44103" y="681990"/>
                  <a:pt x="28863" y="632460"/>
                </a:cubicBezTo>
                <a:cubicBezTo>
                  <a:pt x="19338" y="602933"/>
                  <a:pt x="11718" y="570548"/>
                  <a:pt x="5050" y="538163"/>
                </a:cubicBezTo>
                <a:cubicBezTo>
                  <a:pt x="3145" y="528638"/>
                  <a:pt x="2193" y="518160"/>
                  <a:pt x="288" y="506730"/>
                </a:cubicBezTo>
                <a:cubicBezTo>
                  <a:pt x="288" y="505778"/>
                  <a:pt x="288" y="504825"/>
                  <a:pt x="288" y="503873"/>
                </a:cubicBezTo>
                <a:cubicBezTo>
                  <a:pt x="-1617" y="486728"/>
                  <a:pt x="6003" y="469583"/>
                  <a:pt x="21243" y="460058"/>
                </a:cubicBezTo>
                <a:cubicBezTo>
                  <a:pt x="415578" y="225743"/>
                  <a:pt x="850870" y="88582"/>
                  <a:pt x="1284258" y="24765"/>
                </a:cubicBezTo>
                <a:cubicBezTo>
                  <a:pt x="1439515" y="1905"/>
                  <a:pt x="1597630" y="0"/>
                  <a:pt x="1755745" y="0"/>
                </a:cubicBezTo>
                <a:cubicBezTo>
                  <a:pt x="2082453" y="0"/>
                  <a:pt x="2407255" y="29528"/>
                  <a:pt x="2720628" y="124778"/>
                </a:cubicBezTo>
                <a:cubicBezTo>
                  <a:pt x="2854930" y="165735"/>
                  <a:pt x="2985423" y="204788"/>
                  <a:pt x="3109248" y="260985"/>
                </a:cubicBezTo>
                <a:cubicBezTo>
                  <a:pt x="3175923" y="291465"/>
                  <a:pt x="3234978" y="320040"/>
                  <a:pt x="3290223" y="348615"/>
                </a:cubicBezTo>
                <a:cubicBezTo>
                  <a:pt x="3341658" y="376238"/>
                  <a:pt x="3389283" y="404813"/>
                  <a:pt x="3405475" y="449580"/>
                </a:cubicBezTo>
                <a:cubicBezTo>
                  <a:pt x="3405475" y="449580"/>
                  <a:pt x="3405475" y="449580"/>
                  <a:pt x="3405475" y="449580"/>
                </a:cubicBezTo>
                <a:cubicBezTo>
                  <a:pt x="3408333" y="457200"/>
                  <a:pt x="3409285" y="465773"/>
                  <a:pt x="3407380" y="473393"/>
                </a:cubicBezTo>
                <a:cubicBezTo>
                  <a:pt x="3405475" y="485775"/>
                  <a:pt x="3403570" y="497205"/>
                  <a:pt x="3400713" y="509588"/>
                </a:cubicBezTo>
                <a:cubicBezTo>
                  <a:pt x="3382615" y="614363"/>
                  <a:pt x="3354040" y="722948"/>
                  <a:pt x="3322608" y="824865"/>
                </a:cubicBezTo>
                <a:cubicBezTo>
                  <a:pt x="3302605" y="891540"/>
                  <a:pt x="3289270" y="951548"/>
                  <a:pt x="3262600" y="1005840"/>
                </a:cubicBezTo>
                <a:cubicBezTo>
                  <a:pt x="3249265" y="1034415"/>
                  <a:pt x="3233073" y="1061085"/>
                  <a:pt x="3215928" y="1087755"/>
                </a:cubicBezTo>
                <a:cubicBezTo>
                  <a:pt x="3195925" y="1094423"/>
                  <a:pt x="3182590" y="1098233"/>
                  <a:pt x="3163540" y="1104900"/>
                </a:cubicBezTo>
                <a:cubicBezTo>
                  <a:pt x="2779683" y="959168"/>
                  <a:pt x="2392968" y="873443"/>
                  <a:pt x="2011015" y="848678"/>
                </a:cubicBezTo>
                <a:cubicBezTo>
                  <a:pt x="1939578" y="843915"/>
                  <a:pt x="1865283" y="832485"/>
                  <a:pt x="1789083" y="832485"/>
                </a:cubicBezTo>
                <a:cubicBezTo>
                  <a:pt x="1658590" y="832485"/>
                  <a:pt x="1518573" y="848678"/>
                  <a:pt x="1361410" y="862013"/>
                </a:cubicBezTo>
                <a:cubicBezTo>
                  <a:pt x="1333788" y="863918"/>
                  <a:pt x="1307118" y="866775"/>
                  <a:pt x="1279495" y="868680"/>
                </a:cubicBezTo>
                <a:cubicBezTo>
                  <a:pt x="1101378" y="883920"/>
                  <a:pt x="916593" y="899160"/>
                  <a:pt x="738475" y="933450"/>
                </a:cubicBezTo>
                <a:cubicBezTo>
                  <a:pt x="566073" y="970598"/>
                  <a:pt x="409863" y="1043940"/>
                  <a:pt x="271750" y="1121093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"/>
          <p:cNvSpPr/>
          <p:nvPr/>
        </p:nvSpPr>
        <p:spPr>
          <a:xfrm>
            <a:off x="3070440" y="1446120"/>
            <a:ext cx="6050880" cy="2202120"/>
          </a:xfrm>
          <a:custGeom>
            <a:avLst/>
            <a:gdLst/>
            <a:ahLst/>
            <a:rect l="l" t="t" r="r" b="b"/>
            <a:pathLst>
              <a:path w="4546492" h="1654876">
                <a:moveTo>
                  <a:pt x="730978" y="1374018"/>
                </a:moveTo>
                <a:cubicBezTo>
                  <a:pt x="730978" y="1374018"/>
                  <a:pt x="730026" y="1374970"/>
                  <a:pt x="730026" y="1374970"/>
                </a:cubicBezTo>
                <a:cubicBezTo>
                  <a:pt x="730978" y="1375923"/>
                  <a:pt x="730978" y="1375923"/>
                  <a:pt x="730978" y="1376875"/>
                </a:cubicBezTo>
                <a:cubicBezTo>
                  <a:pt x="730978" y="1375923"/>
                  <a:pt x="730978" y="1374970"/>
                  <a:pt x="730978" y="1374018"/>
                </a:cubicBezTo>
                <a:close/>
                <a:moveTo>
                  <a:pt x="422294" y="743508"/>
                </a:moveTo>
                <a:cubicBezTo>
                  <a:pt x="432429" y="746321"/>
                  <a:pt x="437608" y="763466"/>
                  <a:pt x="426178" y="772038"/>
                </a:cubicBezTo>
                <a:cubicBezTo>
                  <a:pt x="350931" y="829188"/>
                  <a:pt x="281398" y="893005"/>
                  <a:pt x="219486" y="965395"/>
                </a:cubicBezTo>
                <a:cubicBezTo>
                  <a:pt x="186148" y="1004448"/>
                  <a:pt x="158526" y="1046358"/>
                  <a:pt x="128046" y="1087315"/>
                </a:cubicBezTo>
                <a:cubicBezTo>
                  <a:pt x="113758" y="1106365"/>
                  <a:pt x="94708" y="1121605"/>
                  <a:pt x="77563" y="1137798"/>
                </a:cubicBezTo>
                <a:cubicBezTo>
                  <a:pt x="183291" y="1146370"/>
                  <a:pt x="284256" y="1183518"/>
                  <a:pt x="373791" y="1241620"/>
                </a:cubicBezTo>
                <a:cubicBezTo>
                  <a:pt x="376648" y="1243525"/>
                  <a:pt x="378553" y="1246383"/>
                  <a:pt x="380458" y="1248288"/>
                </a:cubicBezTo>
                <a:cubicBezTo>
                  <a:pt x="389983" y="1247335"/>
                  <a:pt x="399508" y="1254955"/>
                  <a:pt x="397603" y="1268291"/>
                </a:cubicBezTo>
                <a:cubicBezTo>
                  <a:pt x="363313" y="1389258"/>
                  <a:pt x="383316" y="1516893"/>
                  <a:pt x="346168" y="1636908"/>
                </a:cubicBezTo>
                <a:cubicBezTo>
                  <a:pt x="337596" y="1663578"/>
                  <a:pt x="295686" y="1652148"/>
                  <a:pt x="304258" y="1625478"/>
                </a:cubicBezTo>
                <a:cubicBezTo>
                  <a:pt x="340453" y="1517845"/>
                  <a:pt x="330928" y="1402593"/>
                  <a:pt x="358551" y="1293055"/>
                </a:cubicBezTo>
                <a:cubicBezTo>
                  <a:pt x="355693" y="1293055"/>
                  <a:pt x="351883" y="1292103"/>
                  <a:pt x="348073" y="1289245"/>
                </a:cubicBezTo>
                <a:cubicBezTo>
                  <a:pt x="250918" y="1225428"/>
                  <a:pt x="142333" y="1192090"/>
                  <a:pt x="26128" y="1187328"/>
                </a:cubicBezTo>
                <a:cubicBezTo>
                  <a:pt x="8983" y="1186375"/>
                  <a:pt x="-8162" y="1165420"/>
                  <a:pt x="4221" y="1149228"/>
                </a:cubicBezTo>
                <a:cubicBezTo>
                  <a:pt x="31843" y="1112080"/>
                  <a:pt x="72801" y="1092078"/>
                  <a:pt x="102328" y="1057788"/>
                </a:cubicBezTo>
                <a:cubicBezTo>
                  <a:pt x="134713" y="1020640"/>
                  <a:pt x="163288" y="979683"/>
                  <a:pt x="195673" y="942535"/>
                </a:cubicBezTo>
                <a:cubicBezTo>
                  <a:pt x="259491" y="868240"/>
                  <a:pt x="331881" y="803470"/>
                  <a:pt x="410938" y="746320"/>
                </a:cubicBezTo>
                <a:cubicBezTo>
                  <a:pt x="414987" y="743225"/>
                  <a:pt x="418916" y="742570"/>
                  <a:pt x="422294" y="743508"/>
                </a:cubicBezTo>
                <a:close/>
                <a:moveTo>
                  <a:pt x="4017103" y="719650"/>
                </a:moveTo>
                <a:cubicBezTo>
                  <a:pt x="4005673" y="809185"/>
                  <a:pt x="3989481" y="898720"/>
                  <a:pt x="3964716" y="985398"/>
                </a:cubicBezTo>
                <a:cubicBezTo>
                  <a:pt x="3946618" y="1049215"/>
                  <a:pt x="3922806" y="1110175"/>
                  <a:pt x="3895183" y="1170183"/>
                </a:cubicBezTo>
                <a:cubicBezTo>
                  <a:pt x="3867561" y="1230190"/>
                  <a:pt x="3837081" y="1297818"/>
                  <a:pt x="3797076" y="1350205"/>
                </a:cubicBezTo>
                <a:cubicBezTo>
                  <a:pt x="3781836" y="1371160"/>
                  <a:pt x="3754213" y="1366398"/>
                  <a:pt x="3741831" y="1351158"/>
                </a:cubicBezTo>
                <a:cubicBezTo>
                  <a:pt x="3735163" y="1354968"/>
                  <a:pt x="3725638" y="1354968"/>
                  <a:pt x="3716113" y="1351158"/>
                </a:cubicBezTo>
                <a:cubicBezTo>
                  <a:pt x="3709446" y="1348300"/>
                  <a:pt x="3702778" y="1345443"/>
                  <a:pt x="3696111" y="1342585"/>
                </a:cubicBezTo>
                <a:cubicBezTo>
                  <a:pt x="3685633" y="1395925"/>
                  <a:pt x="3769453" y="1421643"/>
                  <a:pt x="3805648" y="1437835"/>
                </a:cubicBezTo>
                <a:cubicBezTo>
                  <a:pt x="3842796" y="1454028"/>
                  <a:pt x="3878991" y="1471173"/>
                  <a:pt x="3916138" y="1487365"/>
                </a:cubicBezTo>
                <a:cubicBezTo>
                  <a:pt x="3998053" y="1523560"/>
                  <a:pt x="4079968" y="1554040"/>
                  <a:pt x="4165693" y="1577853"/>
                </a:cubicBezTo>
                <a:cubicBezTo>
                  <a:pt x="4150453" y="1502605"/>
                  <a:pt x="4139023" y="1425453"/>
                  <a:pt x="4126641" y="1350205"/>
                </a:cubicBezTo>
                <a:cubicBezTo>
                  <a:pt x="4114258" y="1271148"/>
                  <a:pt x="4102828" y="1190185"/>
                  <a:pt x="4111401" y="1110175"/>
                </a:cubicBezTo>
                <a:cubicBezTo>
                  <a:pt x="4111401" y="1109223"/>
                  <a:pt x="4111401" y="1109223"/>
                  <a:pt x="4111401" y="1108270"/>
                </a:cubicBezTo>
                <a:cubicBezTo>
                  <a:pt x="4102828" y="1099698"/>
                  <a:pt x="4103781" y="1084458"/>
                  <a:pt x="4118068" y="1080648"/>
                </a:cubicBezTo>
                <a:cubicBezTo>
                  <a:pt x="4234273" y="1050168"/>
                  <a:pt x="4353336" y="1026355"/>
                  <a:pt x="4472398" y="1011115"/>
                </a:cubicBezTo>
                <a:cubicBezTo>
                  <a:pt x="4468588" y="1005400"/>
                  <a:pt x="4467636" y="997780"/>
                  <a:pt x="4468588" y="991113"/>
                </a:cubicBezTo>
                <a:cubicBezTo>
                  <a:pt x="4401913" y="936820"/>
                  <a:pt x="4305711" y="911103"/>
                  <a:pt x="4231416" y="870145"/>
                </a:cubicBezTo>
                <a:cubicBezTo>
                  <a:pt x="4159978" y="831093"/>
                  <a:pt x="4071396" y="783468"/>
                  <a:pt x="4017103" y="719650"/>
                </a:cubicBezTo>
                <a:close/>
                <a:moveTo>
                  <a:pt x="2359309" y="52733"/>
                </a:moveTo>
                <a:cubicBezTo>
                  <a:pt x="2174939" y="49016"/>
                  <a:pt x="1990183" y="60401"/>
                  <a:pt x="1807303" y="87190"/>
                </a:cubicBezTo>
                <a:cubicBezTo>
                  <a:pt x="1332006" y="155770"/>
                  <a:pt x="874806" y="327220"/>
                  <a:pt x="465231" y="577728"/>
                </a:cubicBezTo>
                <a:cubicBezTo>
                  <a:pt x="477613" y="609160"/>
                  <a:pt x="477613" y="642498"/>
                  <a:pt x="484281" y="675835"/>
                </a:cubicBezTo>
                <a:cubicBezTo>
                  <a:pt x="490948" y="708220"/>
                  <a:pt x="499521" y="741558"/>
                  <a:pt x="509046" y="773943"/>
                </a:cubicBezTo>
                <a:cubicBezTo>
                  <a:pt x="530001" y="842523"/>
                  <a:pt x="563338" y="906340"/>
                  <a:pt x="592866" y="972063"/>
                </a:cubicBezTo>
                <a:cubicBezTo>
                  <a:pt x="646206" y="1092078"/>
                  <a:pt x="688116" y="1219713"/>
                  <a:pt x="722406" y="1347348"/>
                </a:cubicBezTo>
                <a:cubicBezTo>
                  <a:pt x="897666" y="1243525"/>
                  <a:pt x="1078641" y="1148275"/>
                  <a:pt x="1280571" y="1109223"/>
                </a:cubicBezTo>
                <a:cubicBezTo>
                  <a:pt x="1482501" y="1070170"/>
                  <a:pt x="1693003" y="1055883"/>
                  <a:pt x="1897791" y="1038738"/>
                </a:cubicBezTo>
                <a:cubicBezTo>
                  <a:pt x="2111151" y="1020640"/>
                  <a:pt x="2325463" y="1012068"/>
                  <a:pt x="2539776" y="1025403"/>
                </a:cubicBezTo>
                <a:cubicBezTo>
                  <a:pt x="2952208" y="1051120"/>
                  <a:pt x="3354163" y="1147323"/>
                  <a:pt x="3738973" y="1298770"/>
                </a:cubicBezTo>
                <a:cubicBezTo>
                  <a:pt x="3742783" y="1300675"/>
                  <a:pt x="3746593" y="1302580"/>
                  <a:pt x="3749451" y="1305438"/>
                </a:cubicBezTo>
                <a:cubicBezTo>
                  <a:pt x="3781836" y="1254003"/>
                  <a:pt x="3817078" y="1205425"/>
                  <a:pt x="3843748" y="1150180"/>
                </a:cubicBezTo>
                <a:cubicBezTo>
                  <a:pt x="3873276" y="1090173"/>
                  <a:pt x="3896136" y="1027308"/>
                  <a:pt x="3916138" y="963490"/>
                </a:cubicBezTo>
                <a:cubicBezTo>
                  <a:pt x="3955191" y="835855"/>
                  <a:pt x="3975193" y="704410"/>
                  <a:pt x="3999006" y="573918"/>
                </a:cubicBezTo>
                <a:cubicBezTo>
                  <a:pt x="3994243" y="571060"/>
                  <a:pt x="3990433" y="566298"/>
                  <a:pt x="3987576" y="559630"/>
                </a:cubicBezTo>
                <a:cubicBezTo>
                  <a:pt x="3964716" y="495813"/>
                  <a:pt x="3903756" y="459618"/>
                  <a:pt x="3846606" y="430090"/>
                </a:cubicBezTo>
                <a:cubicBezTo>
                  <a:pt x="3786598" y="397705"/>
                  <a:pt x="3724686" y="369130"/>
                  <a:pt x="3662773" y="341508"/>
                </a:cubicBezTo>
                <a:cubicBezTo>
                  <a:pt x="3534186" y="284358"/>
                  <a:pt x="3401788" y="235780"/>
                  <a:pt x="3267486" y="195775"/>
                </a:cubicBezTo>
                <a:cubicBezTo>
                  <a:pt x="2972806" y="107074"/>
                  <a:pt x="2666592" y="58928"/>
                  <a:pt x="2359309" y="52733"/>
                </a:cubicBezTo>
                <a:close/>
                <a:moveTo>
                  <a:pt x="2327130" y="96"/>
                </a:moveTo>
                <a:cubicBezTo>
                  <a:pt x="2453813" y="1048"/>
                  <a:pt x="2580495" y="9085"/>
                  <a:pt x="2706463" y="24325"/>
                </a:cubicBezTo>
                <a:cubicBezTo>
                  <a:pt x="2960781" y="54805"/>
                  <a:pt x="3211288" y="113860"/>
                  <a:pt x="3453223" y="199585"/>
                </a:cubicBezTo>
                <a:cubicBezTo>
                  <a:pt x="3573238" y="242448"/>
                  <a:pt x="3691348" y="291978"/>
                  <a:pt x="3806601" y="348175"/>
                </a:cubicBezTo>
                <a:cubicBezTo>
                  <a:pt x="3898993" y="392943"/>
                  <a:pt x="4002816" y="439615"/>
                  <a:pt x="4039963" y="543438"/>
                </a:cubicBezTo>
                <a:cubicBezTo>
                  <a:pt x="4043773" y="554868"/>
                  <a:pt x="4040916" y="563440"/>
                  <a:pt x="4034248" y="569155"/>
                </a:cubicBezTo>
                <a:cubicBezTo>
                  <a:pt x="4034248" y="569155"/>
                  <a:pt x="4034248" y="570108"/>
                  <a:pt x="4034248" y="570108"/>
                </a:cubicBezTo>
                <a:cubicBezTo>
                  <a:pt x="4030438" y="606303"/>
                  <a:pt x="4026628" y="642498"/>
                  <a:pt x="4022818" y="678693"/>
                </a:cubicBezTo>
                <a:cubicBezTo>
                  <a:pt x="4024723" y="678693"/>
                  <a:pt x="4026628" y="678693"/>
                  <a:pt x="4028533" y="679645"/>
                </a:cubicBezTo>
                <a:cubicBezTo>
                  <a:pt x="4075206" y="700600"/>
                  <a:pt x="4117116" y="736795"/>
                  <a:pt x="4159978" y="764418"/>
                </a:cubicBezTo>
                <a:cubicBezTo>
                  <a:pt x="4200936" y="791088"/>
                  <a:pt x="4243798" y="816805"/>
                  <a:pt x="4287613" y="839665"/>
                </a:cubicBezTo>
                <a:cubicBezTo>
                  <a:pt x="4367623" y="881575"/>
                  <a:pt x="4463826" y="906340"/>
                  <a:pt x="4528596" y="972063"/>
                </a:cubicBezTo>
                <a:cubicBezTo>
                  <a:pt x="4536216" y="980635"/>
                  <a:pt x="4539073" y="995875"/>
                  <a:pt x="4532406" y="1006353"/>
                </a:cubicBezTo>
                <a:cubicBezTo>
                  <a:pt x="4549551" y="1011115"/>
                  <a:pt x="4552408" y="1042548"/>
                  <a:pt x="4533358" y="1046358"/>
                </a:cubicBezTo>
                <a:cubicBezTo>
                  <a:pt x="4403818" y="1066360"/>
                  <a:pt x="4274278" y="1087315"/>
                  <a:pt x="4144738" y="1112080"/>
                </a:cubicBezTo>
                <a:cubicBezTo>
                  <a:pt x="4161883" y="1268290"/>
                  <a:pt x="4200936" y="1420690"/>
                  <a:pt x="4221891" y="1575948"/>
                </a:cubicBezTo>
                <a:cubicBezTo>
                  <a:pt x="4224748" y="1596903"/>
                  <a:pt x="4205698" y="1611190"/>
                  <a:pt x="4189506" y="1609285"/>
                </a:cubicBezTo>
                <a:cubicBezTo>
                  <a:pt x="4186648" y="1623573"/>
                  <a:pt x="4174266" y="1636908"/>
                  <a:pt x="4156168" y="1632145"/>
                </a:cubicBezTo>
                <a:cubicBezTo>
                  <a:pt x="4037106" y="1603570"/>
                  <a:pt x="3921853" y="1553088"/>
                  <a:pt x="3812316" y="1498795"/>
                </a:cubicBezTo>
                <a:cubicBezTo>
                  <a:pt x="3751356" y="1467363"/>
                  <a:pt x="3625626" y="1414023"/>
                  <a:pt x="3662773" y="1328298"/>
                </a:cubicBezTo>
                <a:cubicBezTo>
                  <a:pt x="3468463" y="1250193"/>
                  <a:pt x="3266533" y="1191138"/>
                  <a:pt x="3062698" y="1148275"/>
                </a:cubicBezTo>
                <a:cubicBezTo>
                  <a:pt x="2659791" y="1063503"/>
                  <a:pt x="2252121" y="1055883"/>
                  <a:pt x="1843498" y="1087315"/>
                </a:cubicBezTo>
                <a:cubicBezTo>
                  <a:pt x="1637758" y="1102555"/>
                  <a:pt x="1423446" y="1111128"/>
                  <a:pt x="1222468" y="1160658"/>
                </a:cubicBezTo>
                <a:cubicBezTo>
                  <a:pt x="1058638" y="1200663"/>
                  <a:pt x="908143" y="1278768"/>
                  <a:pt x="760506" y="1359730"/>
                </a:cubicBezTo>
                <a:cubicBezTo>
                  <a:pt x="795748" y="1354968"/>
                  <a:pt x="850993" y="1340680"/>
                  <a:pt x="859566" y="1390210"/>
                </a:cubicBezTo>
                <a:cubicBezTo>
                  <a:pt x="868138" y="1434978"/>
                  <a:pt x="799558" y="1462600"/>
                  <a:pt x="770031" y="1480698"/>
                </a:cubicBezTo>
                <a:cubicBezTo>
                  <a:pt x="645253" y="1554993"/>
                  <a:pt x="507141" y="1602618"/>
                  <a:pt x="371886" y="1654053"/>
                </a:cubicBezTo>
                <a:cubicBezTo>
                  <a:pt x="357598" y="1659768"/>
                  <a:pt x="347121" y="1634050"/>
                  <a:pt x="361408" y="1628335"/>
                </a:cubicBezTo>
                <a:cubicBezTo>
                  <a:pt x="449991" y="1591188"/>
                  <a:pt x="540478" y="1554993"/>
                  <a:pt x="627156" y="1514035"/>
                </a:cubicBezTo>
                <a:cubicBezTo>
                  <a:pt x="669066" y="1493080"/>
                  <a:pt x="710976" y="1471173"/>
                  <a:pt x="750981" y="1446408"/>
                </a:cubicBezTo>
                <a:cubicBezTo>
                  <a:pt x="758601" y="1441645"/>
                  <a:pt x="807178" y="1417833"/>
                  <a:pt x="807178" y="1410213"/>
                </a:cubicBezTo>
                <a:cubicBezTo>
                  <a:pt x="807178" y="1389258"/>
                  <a:pt x="762411" y="1399735"/>
                  <a:pt x="750981" y="1399735"/>
                </a:cubicBezTo>
                <a:cubicBezTo>
                  <a:pt x="742408" y="1400688"/>
                  <a:pt x="736693" y="1396878"/>
                  <a:pt x="733836" y="1391163"/>
                </a:cubicBezTo>
                <a:cubicBezTo>
                  <a:pt x="732883" y="1424500"/>
                  <a:pt x="680496" y="1434978"/>
                  <a:pt x="669066" y="1397830"/>
                </a:cubicBezTo>
                <a:cubicBezTo>
                  <a:pt x="624298" y="1250193"/>
                  <a:pt x="588103" y="1102555"/>
                  <a:pt x="523333" y="961585"/>
                </a:cubicBezTo>
                <a:cubicBezTo>
                  <a:pt x="495711" y="899673"/>
                  <a:pt x="467136" y="836808"/>
                  <a:pt x="449038" y="771085"/>
                </a:cubicBezTo>
                <a:cubicBezTo>
                  <a:pt x="433798" y="714888"/>
                  <a:pt x="409986" y="632020"/>
                  <a:pt x="428083" y="574870"/>
                </a:cubicBezTo>
                <a:cubicBezTo>
                  <a:pt x="429988" y="569155"/>
                  <a:pt x="434751" y="564393"/>
                  <a:pt x="440466" y="562488"/>
                </a:cubicBezTo>
                <a:cubicBezTo>
                  <a:pt x="441418" y="557725"/>
                  <a:pt x="443323" y="552963"/>
                  <a:pt x="448086" y="550105"/>
                </a:cubicBezTo>
                <a:cubicBezTo>
                  <a:pt x="684306" y="392943"/>
                  <a:pt x="937671" y="270070"/>
                  <a:pt x="1206276" y="179583"/>
                </a:cubicBezTo>
                <a:cubicBezTo>
                  <a:pt x="1567035" y="58139"/>
                  <a:pt x="1947083" y="-2761"/>
                  <a:pt x="2327130" y="96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3"/>
          <p:cNvSpPr/>
          <p:nvPr/>
        </p:nvSpPr>
        <p:spPr>
          <a:xfrm>
            <a:off x="7824960" y="4783320"/>
            <a:ext cx="3119400" cy="20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組員：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U0657008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梁宜惠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U0657015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吳穎和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U0657023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陳宣諭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U0657044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宋芷奇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U0757020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楊楚正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U0757045 </a:t>
            </a: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楊士毅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3724200" y="1698120"/>
            <a:ext cx="4743000" cy="2387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zh-TW" sz="8000" spc="-299" strike="noStrike">
                <a:solidFill>
                  <a:srgbClr val="0d0d0d"/>
                </a:solidFill>
                <a:latin typeface="Microsoft JhengHei UI"/>
                <a:ea typeface="Microsoft JhengHei UI"/>
              </a:rPr>
              <a:t>金寶老街</a:t>
            </a:r>
            <a:endParaRPr b="0" lang="zh-TW" sz="80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1757160" y="4240800"/>
            <a:ext cx="3639240" cy="20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指導老師：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林本炫　教授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實習期間：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966"/>
                </a:solidFill>
                <a:latin typeface="Arial"/>
                <a:ea typeface="Microsoft JhengHei UI"/>
              </a:rPr>
              <a:t>民國１０８年７月８日－８月９日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1080" y="360"/>
            <a:ext cx="12191400" cy="6857640"/>
          </a:xfrm>
          <a:prstGeom prst="rect">
            <a:avLst/>
          </a:prstGeom>
          <a:ln>
            <a:noFill/>
          </a:ln>
        </p:spPr>
      </p:pic>
      <p:sp>
        <p:nvSpPr>
          <p:cNvPr id="517" name="TextShape 1"/>
          <p:cNvSpPr txBox="1"/>
          <p:nvPr/>
        </p:nvSpPr>
        <p:spPr>
          <a:xfrm>
            <a:off x="426240" y="365040"/>
            <a:ext cx="5783400" cy="92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60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期間考察－金寶</a:t>
            </a:r>
            <a:br/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　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426240" y="1295280"/>
            <a:ext cx="6852960" cy="60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《由黃教授親自帶領我們探訪金寶的奧妙》</a:t>
            </a: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519" name="圖片 26" descr=""/>
          <p:cNvPicPr/>
          <p:nvPr/>
        </p:nvPicPr>
        <p:blipFill>
          <a:blip r:embed="rId2"/>
          <a:srcRect l="2638" t="0" r="9326" b="7722"/>
          <a:stretch/>
        </p:blipFill>
        <p:spPr>
          <a:xfrm>
            <a:off x="426240" y="1896120"/>
            <a:ext cx="3579120" cy="2694600"/>
          </a:xfrm>
          <a:prstGeom prst="rect">
            <a:avLst/>
          </a:prstGeom>
          <a:ln>
            <a:noFill/>
          </a:ln>
        </p:spPr>
      </p:pic>
      <p:pic>
        <p:nvPicPr>
          <p:cNvPr id="520" name="圖片 32" descr=""/>
          <p:cNvPicPr/>
          <p:nvPr/>
        </p:nvPicPr>
        <p:blipFill>
          <a:blip r:embed="rId3"/>
          <a:stretch/>
        </p:blipFill>
        <p:spPr>
          <a:xfrm>
            <a:off x="7776720" y="241200"/>
            <a:ext cx="3917520" cy="2894760"/>
          </a:xfrm>
          <a:prstGeom prst="rect">
            <a:avLst/>
          </a:prstGeom>
          <a:ln>
            <a:noFill/>
          </a:ln>
        </p:spPr>
      </p:pic>
      <p:pic>
        <p:nvPicPr>
          <p:cNvPr id="521" name="圖片 41" descr=""/>
          <p:cNvPicPr/>
          <p:nvPr/>
        </p:nvPicPr>
        <p:blipFill>
          <a:blip r:embed="rId4"/>
          <a:srcRect l="21409" t="40290" r="21168" b="0"/>
          <a:stretch/>
        </p:blipFill>
        <p:spPr>
          <a:xfrm>
            <a:off x="4503240" y="1896120"/>
            <a:ext cx="2977920" cy="4094640"/>
          </a:xfrm>
          <a:prstGeom prst="rect">
            <a:avLst/>
          </a:prstGeom>
          <a:ln>
            <a:noFill/>
          </a:ln>
        </p:spPr>
      </p:pic>
      <p:pic>
        <p:nvPicPr>
          <p:cNvPr id="522" name="內容版面配置區 10" descr=""/>
          <p:cNvPicPr/>
          <p:nvPr/>
        </p:nvPicPr>
        <p:blipFill>
          <a:blip r:embed="rId5"/>
          <a:stretch/>
        </p:blipFill>
        <p:spPr>
          <a:xfrm>
            <a:off x="7776720" y="3721680"/>
            <a:ext cx="3988440" cy="2835000"/>
          </a:xfrm>
          <a:prstGeom prst="rect">
            <a:avLst/>
          </a:prstGeom>
          <a:ln>
            <a:noFill/>
          </a:ln>
        </p:spPr>
      </p:pic>
      <p:pic>
        <p:nvPicPr>
          <p:cNvPr id="523" name="圖片 40" descr=""/>
          <p:cNvPicPr/>
          <p:nvPr/>
        </p:nvPicPr>
        <p:blipFill>
          <a:blip r:embed="rId6"/>
          <a:srcRect l="6781" t="47458" r="16462" b="29169"/>
          <a:stretch/>
        </p:blipFill>
        <p:spPr>
          <a:xfrm>
            <a:off x="225360" y="4705200"/>
            <a:ext cx="3936960" cy="2045160"/>
          </a:xfrm>
          <a:prstGeom prst="rect">
            <a:avLst/>
          </a:prstGeom>
          <a:ln>
            <a:noFill/>
          </a:ln>
        </p:spPr>
      </p:pic>
      <p:sp>
        <p:nvSpPr>
          <p:cNvPr id="524" name="CustomShape 3"/>
          <p:cNvSpPr/>
          <p:nvPr/>
        </p:nvSpPr>
        <p:spPr>
          <a:xfrm rot="20099400">
            <a:off x="5757480" y="837360"/>
            <a:ext cx="382320" cy="41472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"/>
          <p:cNvSpPr/>
          <p:nvPr/>
        </p:nvSpPr>
        <p:spPr>
          <a:xfrm flipH="1" flipV="1" rot="13303800">
            <a:off x="6522480" y="286920"/>
            <a:ext cx="516600" cy="46368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720" y="0"/>
            <a:ext cx="12191400" cy="6857640"/>
          </a:xfrm>
          <a:prstGeom prst="rect">
            <a:avLst/>
          </a:prstGeom>
          <a:ln>
            <a:noFill/>
          </a:ln>
        </p:spPr>
      </p:pic>
      <p:sp>
        <p:nvSpPr>
          <p:cNvPr id="527" name="TextShape 1"/>
          <p:cNvSpPr txBox="1"/>
          <p:nvPr/>
        </p:nvSpPr>
        <p:spPr>
          <a:xfrm>
            <a:off x="426240" y="365040"/>
            <a:ext cx="5783400" cy="92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60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期間考察－怡保</a:t>
            </a:r>
            <a:br/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　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426240" y="1151280"/>
            <a:ext cx="7205760" cy="60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《前往怡保考察，了解怡保在觀光有所成就的原因》</a:t>
            </a: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529" name="圖片 26" descr=""/>
          <p:cNvPicPr/>
          <p:nvPr/>
        </p:nvPicPr>
        <p:blipFill>
          <a:blip r:embed="rId2"/>
          <a:srcRect l="22083" t="5571" r="12306" b="0"/>
          <a:stretch/>
        </p:blipFill>
        <p:spPr>
          <a:xfrm>
            <a:off x="491040" y="1810800"/>
            <a:ext cx="3907800" cy="3065400"/>
          </a:xfrm>
          <a:prstGeom prst="rect">
            <a:avLst/>
          </a:prstGeom>
          <a:ln>
            <a:noFill/>
          </a:ln>
        </p:spPr>
      </p:pic>
      <p:pic>
        <p:nvPicPr>
          <p:cNvPr id="530" name="圖片 32" descr=""/>
          <p:cNvPicPr/>
          <p:nvPr/>
        </p:nvPicPr>
        <p:blipFill>
          <a:blip r:embed="rId3"/>
          <a:srcRect l="9755" t="0" r="12775" b="5420"/>
          <a:stretch/>
        </p:blipFill>
        <p:spPr>
          <a:xfrm>
            <a:off x="7344360" y="1810800"/>
            <a:ext cx="4215240" cy="2894760"/>
          </a:xfrm>
          <a:prstGeom prst="rect">
            <a:avLst/>
          </a:prstGeom>
          <a:ln>
            <a:noFill/>
          </a:ln>
        </p:spPr>
      </p:pic>
      <p:pic>
        <p:nvPicPr>
          <p:cNvPr id="531" name="內容版面配置區 10" descr=""/>
          <p:cNvPicPr/>
          <p:nvPr/>
        </p:nvPicPr>
        <p:blipFill>
          <a:blip r:embed="rId4"/>
          <a:srcRect l="0" t="0" r="10432" b="0"/>
          <a:stretch/>
        </p:blipFill>
        <p:spPr>
          <a:xfrm>
            <a:off x="3932640" y="4173120"/>
            <a:ext cx="4010760" cy="251964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 rot="20099400">
            <a:off x="7644240" y="71784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4"/>
          <p:cNvSpPr/>
          <p:nvPr/>
        </p:nvSpPr>
        <p:spPr>
          <a:xfrm rot="1113600">
            <a:off x="8544240" y="46008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1080" y="360"/>
            <a:ext cx="12191400" cy="6857640"/>
          </a:xfrm>
          <a:prstGeom prst="rect">
            <a:avLst/>
          </a:prstGeom>
          <a:ln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426240" y="1295280"/>
            <a:ext cx="3438000" cy="60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《體會與繁華都市的差異》</a:t>
            </a: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426240" y="365040"/>
            <a:ext cx="6431400" cy="92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60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期間考察－吉隆坡</a:t>
            </a:r>
            <a:br/>
            <a:r>
              <a:rPr b="0" lang="zh-TW" sz="32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　</a:t>
            </a:r>
            <a:endParaRPr b="0" lang="zh-TW" sz="3200" spc="-1" strike="noStrike">
              <a:solidFill>
                <a:srgbClr val="000000"/>
              </a:solidFill>
              <a:latin typeface="Brush Script MT"/>
            </a:endParaRPr>
          </a:p>
        </p:txBody>
      </p:sp>
      <p:pic>
        <p:nvPicPr>
          <p:cNvPr id="537" name="圖片 5" descr=""/>
          <p:cNvPicPr/>
          <p:nvPr/>
        </p:nvPicPr>
        <p:blipFill>
          <a:blip r:embed="rId2"/>
          <a:srcRect l="0" t="0" r="0" b="14821"/>
          <a:stretch/>
        </p:blipFill>
        <p:spPr>
          <a:xfrm>
            <a:off x="4759200" y="1219320"/>
            <a:ext cx="3567600" cy="5400360"/>
          </a:xfrm>
          <a:prstGeom prst="rect">
            <a:avLst/>
          </a:prstGeom>
          <a:ln>
            <a:noFill/>
          </a:ln>
        </p:spPr>
      </p:pic>
      <p:pic>
        <p:nvPicPr>
          <p:cNvPr id="538" name="圖片 6" descr=""/>
          <p:cNvPicPr/>
          <p:nvPr/>
        </p:nvPicPr>
        <p:blipFill>
          <a:blip r:embed="rId3"/>
          <a:srcRect l="13351" t="2185" r="6393" b="7444"/>
          <a:stretch/>
        </p:blipFill>
        <p:spPr>
          <a:xfrm>
            <a:off x="8683560" y="100080"/>
            <a:ext cx="3327120" cy="6657840"/>
          </a:xfrm>
          <a:prstGeom prst="rect">
            <a:avLst/>
          </a:prstGeom>
          <a:ln>
            <a:noFill/>
          </a:ln>
        </p:spPr>
      </p:pic>
      <p:pic>
        <p:nvPicPr>
          <p:cNvPr id="539" name="圖片 7" descr=""/>
          <p:cNvPicPr/>
          <p:nvPr/>
        </p:nvPicPr>
        <p:blipFill>
          <a:blip r:embed="rId4"/>
          <a:srcRect l="7737" t="0" r="12155" b="0"/>
          <a:stretch/>
        </p:blipFill>
        <p:spPr>
          <a:xfrm>
            <a:off x="342720" y="1896120"/>
            <a:ext cx="3299040" cy="2317320"/>
          </a:xfrm>
          <a:prstGeom prst="rect">
            <a:avLst/>
          </a:prstGeom>
          <a:ln>
            <a:noFill/>
          </a:ln>
        </p:spPr>
      </p:pic>
      <p:pic>
        <p:nvPicPr>
          <p:cNvPr id="540" name="圖片 8" descr=""/>
          <p:cNvPicPr/>
          <p:nvPr/>
        </p:nvPicPr>
        <p:blipFill>
          <a:blip r:embed="rId5"/>
          <a:srcRect l="0" t="0" r="-92" b="0"/>
          <a:stretch/>
        </p:blipFill>
        <p:spPr>
          <a:xfrm>
            <a:off x="342720" y="4473360"/>
            <a:ext cx="3877920" cy="2180880"/>
          </a:xfrm>
          <a:prstGeom prst="rect">
            <a:avLst/>
          </a:prstGeom>
          <a:ln>
            <a:noFill/>
          </a:ln>
        </p:spPr>
      </p:pic>
      <p:sp>
        <p:nvSpPr>
          <p:cNvPr id="541" name="CustomShape 3"/>
          <p:cNvSpPr/>
          <p:nvPr/>
        </p:nvSpPr>
        <p:spPr>
          <a:xfrm flipH="1" flipV="1" rot="20099400">
            <a:off x="6997320" y="339480"/>
            <a:ext cx="329760" cy="47844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4"/>
          <p:cNvSpPr/>
          <p:nvPr/>
        </p:nvSpPr>
        <p:spPr>
          <a:xfrm rot="20099400">
            <a:off x="7644240" y="53208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rgbClr val="fff2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圖片版面配置區 33" descr=""/>
          <p:cNvPicPr/>
          <p:nvPr/>
        </p:nvPicPr>
        <p:blipFill>
          <a:blip r:embed="rId1"/>
          <a:srcRect l="3377" t="0" r="3377" b="0"/>
          <a:stretch/>
        </p:blipFill>
        <p:spPr>
          <a:xfrm rot="21120000">
            <a:off x="1077840" y="2874600"/>
            <a:ext cx="3576600" cy="2843640"/>
          </a:xfrm>
          <a:prstGeom prst="rect">
            <a:avLst/>
          </a:prstGeom>
          <a:ln>
            <a:noFill/>
          </a:ln>
        </p:spPr>
      </p:pic>
      <p:sp>
        <p:nvSpPr>
          <p:cNvPr id="544" name="TextShape 1"/>
          <p:cNvSpPr txBox="1"/>
          <p:nvPr/>
        </p:nvSpPr>
        <p:spPr>
          <a:xfrm>
            <a:off x="426240" y="365040"/>
            <a:ext cx="11338920" cy="499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6000" spc="-1" strike="noStrike">
                <a:solidFill>
                  <a:srgbClr val="ffaa63"/>
                </a:solidFill>
                <a:latin typeface="Microsoft JhengHei UI"/>
                <a:ea typeface="Microsoft JhengHei UI"/>
              </a:rPr>
              <a:t>心得與建議</a:t>
            </a:r>
            <a:endParaRPr b="0" lang="zh-TW" sz="6000" spc="-1" strike="noStrike">
              <a:solidFill>
                <a:srgbClr val="000000"/>
              </a:solidFill>
              <a:latin typeface="Brush Script MT"/>
            </a:endParaRPr>
          </a:p>
        </p:txBody>
      </p:sp>
      <p:sp>
        <p:nvSpPr>
          <p:cNvPr id="545" name="CustomShape 2"/>
          <p:cNvSpPr/>
          <p:nvPr/>
        </p:nvSpPr>
        <p:spPr>
          <a:xfrm rot="332400">
            <a:off x="4434120" y="1485720"/>
            <a:ext cx="667728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rush Script MT"/>
              </a:rPr>
              <a:t>　　學海築夢計畫是一個很好的機會讓同學能出國體驗不同的文化風情，透過政府與學校的補助款項，同學可以更沒有負擔的出國實現，不會因為金錢的因素而阻斷了難得的機會。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rush Script MT"/>
              </a:rPr>
              <a:t>　　離開家鄉的舒適圈前往馬來西亞實現一個多月的時間，旅程中我們交到了許多異國的好朋友，實習單位的哥哥姐姐們也都對我們很好，大家工作起來很愉快，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33</a:t>
            </a:r>
            <a:r>
              <a:rPr b="0" lang="en-US" sz="2400" spc="-1" strike="noStrike">
                <a:solidFill>
                  <a:srgbClr val="000000"/>
                </a:solidFill>
                <a:latin typeface="Brush Script MT"/>
              </a:rPr>
              <a:t>天的實習是我們六個團員難忘的回憶。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rush Script MT"/>
              </a:rPr>
              <a:t>希望學弟妹們可以把握機會前往海外實習，體驗不同的文化風俗。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5200920" y="3605760"/>
            <a:ext cx="2803680" cy="91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3200" spc="-1" strike="noStrike">
                <a:solidFill>
                  <a:srgbClr val="000000"/>
                </a:solidFill>
                <a:latin typeface="標楷體"/>
                <a:ea typeface="標楷體"/>
              </a:rPr>
              <a:t>感謝大家聆聽</a:t>
            </a:r>
            <a:endParaRPr b="0" lang="zh-TW" sz="32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547" name="圖片版面配置區 16" descr=""/>
          <p:cNvPicPr/>
          <p:nvPr/>
        </p:nvPicPr>
        <p:blipFill>
          <a:blip r:embed="rId1"/>
          <a:srcRect l="21706" t="0" r="21706" b="0"/>
          <a:stretch/>
        </p:blipFill>
        <p:spPr>
          <a:xfrm rot="420000">
            <a:off x="8398440" y="3244320"/>
            <a:ext cx="1919880" cy="2545560"/>
          </a:xfrm>
          <a:prstGeom prst="rect">
            <a:avLst/>
          </a:prstGeom>
          <a:ln>
            <a:noFill/>
          </a:ln>
        </p:spPr>
      </p:pic>
      <p:sp>
        <p:nvSpPr>
          <p:cNvPr id="548" name="TextShape 2"/>
          <p:cNvSpPr txBox="1"/>
          <p:nvPr/>
        </p:nvSpPr>
        <p:spPr>
          <a:xfrm>
            <a:off x="4492080" y="2437920"/>
            <a:ext cx="4080240" cy="116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8800" spc="-1" strike="noStrike">
                <a:solidFill>
                  <a:srgbClr val="000000"/>
                </a:solidFill>
                <a:latin typeface="Script MT Bold"/>
                <a:ea typeface="Microsoft JhengHei UI"/>
              </a:rPr>
              <a:t>The End</a:t>
            </a:r>
            <a:endParaRPr b="0" lang="zh-TW" sz="8800" spc="-1" strike="noStrike">
              <a:solidFill>
                <a:srgbClr val="000000"/>
              </a:solidFill>
              <a:latin typeface="Brush Script MT"/>
            </a:endParaRPr>
          </a:p>
        </p:txBody>
      </p:sp>
      <p:pic>
        <p:nvPicPr>
          <p:cNvPr id="549" name="圖片版面配置區 22" descr=""/>
          <p:cNvPicPr/>
          <p:nvPr/>
        </p:nvPicPr>
        <p:blipFill>
          <a:blip r:embed="rId2"/>
          <a:srcRect l="0" t="23744" r="0" b="0"/>
          <a:stretch/>
        </p:blipFill>
        <p:spPr>
          <a:xfrm rot="20940000">
            <a:off x="1902240" y="1707120"/>
            <a:ext cx="2838960" cy="37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圖片版面配置區 23" descr=""/>
          <p:cNvPicPr/>
          <p:nvPr/>
        </p:nvPicPr>
        <p:blipFill>
          <a:blip r:embed="rId1"/>
          <a:srcRect l="0" t="17" r="0" b="17"/>
          <a:stretch/>
        </p:blipFill>
        <p:spPr>
          <a:xfrm rot="21372000">
            <a:off x="1541520" y="180360"/>
            <a:ext cx="5029920" cy="6220440"/>
          </a:xfrm>
          <a:prstGeom prst="rect">
            <a:avLst/>
          </a:prstGeom>
          <a:ln>
            <a:noFill/>
          </a:ln>
        </p:spPr>
      </p:pic>
      <p:grpSp>
        <p:nvGrpSpPr>
          <p:cNvPr id="469" name="Group 1"/>
          <p:cNvGrpSpPr/>
          <p:nvPr/>
        </p:nvGrpSpPr>
        <p:grpSpPr>
          <a:xfrm>
            <a:off x="6152760" y="20520"/>
            <a:ext cx="3824640" cy="1869120"/>
            <a:chOff x="6152760" y="20520"/>
            <a:chExt cx="3824640" cy="1869120"/>
          </a:xfrm>
        </p:grpSpPr>
        <p:grpSp>
          <p:nvGrpSpPr>
            <p:cNvPr id="470" name="Group 2"/>
            <p:cNvGrpSpPr/>
            <p:nvPr/>
          </p:nvGrpSpPr>
          <p:grpSpPr>
            <a:xfrm>
              <a:off x="6152760" y="20520"/>
              <a:ext cx="3824640" cy="1869120"/>
              <a:chOff x="6152760" y="20520"/>
              <a:chExt cx="3824640" cy="1869120"/>
            </a:xfrm>
          </p:grpSpPr>
          <p:sp>
            <p:nvSpPr>
              <p:cNvPr id="471" name="CustomShape 3"/>
              <p:cNvSpPr/>
              <p:nvPr/>
            </p:nvSpPr>
            <p:spPr>
              <a:xfrm>
                <a:off x="6216480" y="58320"/>
                <a:ext cx="3714840" cy="1806480"/>
              </a:xfrm>
              <a:custGeom>
                <a:avLst/>
                <a:gdLst/>
                <a:ahLst/>
                <a:rect l="l" t="t" r="r" b="b"/>
                <a:pathLst>
                  <a:path w="2581275" h="1647825">
                    <a:moveTo>
                      <a:pt x="2572703" y="741889"/>
                    </a:moveTo>
                    <a:cubicBezTo>
                      <a:pt x="2524125" y="458996"/>
                      <a:pt x="2336483" y="218014"/>
                      <a:pt x="2068830" y="97046"/>
                    </a:cubicBezTo>
                    <a:cubicBezTo>
                      <a:pt x="1750695" y="-47734"/>
                      <a:pt x="1406843" y="-3919"/>
                      <a:pt x="1174433" y="57994"/>
                    </a:cubicBezTo>
                    <a:cubicBezTo>
                      <a:pt x="1018223" y="99904"/>
                      <a:pt x="870585" y="154196"/>
                      <a:pt x="737235" y="219919"/>
                    </a:cubicBezTo>
                    <a:cubicBezTo>
                      <a:pt x="577215" y="298976"/>
                      <a:pt x="468630" y="393274"/>
                      <a:pt x="406718" y="507574"/>
                    </a:cubicBezTo>
                    <a:cubicBezTo>
                      <a:pt x="334328" y="639971"/>
                      <a:pt x="339090" y="805706"/>
                      <a:pt x="418148" y="975251"/>
                    </a:cubicBezTo>
                    <a:cubicBezTo>
                      <a:pt x="449580" y="1040974"/>
                      <a:pt x="487680" y="1095266"/>
                      <a:pt x="532448" y="1135271"/>
                    </a:cubicBezTo>
                    <a:cubicBezTo>
                      <a:pt x="542925" y="1144796"/>
                      <a:pt x="555308" y="1152416"/>
                      <a:pt x="567690" y="1160036"/>
                    </a:cubicBezTo>
                    <a:cubicBezTo>
                      <a:pt x="599123" y="1179086"/>
                      <a:pt x="619125" y="1193374"/>
                      <a:pt x="618173" y="1217186"/>
                    </a:cubicBezTo>
                    <a:cubicBezTo>
                      <a:pt x="616268" y="1250524"/>
                      <a:pt x="589598" y="1294339"/>
                      <a:pt x="540068" y="1344821"/>
                    </a:cubicBezTo>
                    <a:cubicBezTo>
                      <a:pt x="503873" y="1381969"/>
                      <a:pt x="458153" y="1416259"/>
                      <a:pt x="394335" y="1452454"/>
                    </a:cubicBezTo>
                    <a:cubicBezTo>
                      <a:pt x="289560" y="1512461"/>
                      <a:pt x="172403" y="1565801"/>
                      <a:pt x="47625" y="1610569"/>
                    </a:cubicBezTo>
                    <a:lnTo>
                      <a:pt x="0" y="1627714"/>
                    </a:lnTo>
                    <a:lnTo>
                      <a:pt x="49530" y="1638191"/>
                    </a:lnTo>
                    <a:cubicBezTo>
                      <a:pt x="84773" y="1645811"/>
                      <a:pt x="121920" y="1649621"/>
                      <a:pt x="160973" y="1649621"/>
                    </a:cubicBezTo>
                    <a:cubicBezTo>
                      <a:pt x="178118" y="1649621"/>
                      <a:pt x="194310" y="1648669"/>
                      <a:pt x="211455" y="1647716"/>
                    </a:cubicBezTo>
                    <a:cubicBezTo>
                      <a:pt x="271463" y="1642001"/>
                      <a:pt x="333375" y="1630571"/>
                      <a:pt x="392430" y="1619141"/>
                    </a:cubicBezTo>
                    <a:cubicBezTo>
                      <a:pt x="419100" y="1614379"/>
                      <a:pt x="447675" y="1608664"/>
                      <a:pt x="474345" y="1603901"/>
                    </a:cubicBezTo>
                    <a:cubicBezTo>
                      <a:pt x="637223" y="1576279"/>
                      <a:pt x="796290" y="1548656"/>
                      <a:pt x="957263" y="1522939"/>
                    </a:cubicBezTo>
                    <a:cubicBezTo>
                      <a:pt x="988695" y="1518176"/>
                      <a:pt x="1022033" y="1511509"/>
                      <a:pt x="1053465" y="1505794"/>
                    </a:cubicBezTo>
                    <a:cubicBezTo>
                      <a:pt x="1116330" y="1493411"/>
                      <a:pt x="1182053" y="1481029"/>
                      <a:pt x="1245870" y="1476266"/>
                    </a:cubicBezTo>
                    <a:cubicBezTo>
                      <a:pt x="1278255" y="1473409"/>
                      <a:pt x="1314450" y="1477219"/>
                      <a:pt x="1348740" y="1481981"/>
                    </a:cubicBezTo>
                    <a:cubicBezTo>
                      <a:pt x="1365885" y="1483886"/>
                      <a:pt x="1383030" y="1485791"/>
                      <a:pt x="1399223" y="1486744"/>
                    </a:cubicBezTo>
                    <a:cubicBezTo>
                      <a:pt x="1494473" y="1493411"/>
                      <a:pt x="1571625" y="1496269"/>
                      <a:pt x="1640205" y="1496269"/>
                    </a:cubicBezTo>
                    <a:cubicBezTo>
                      <a:pt x="1818323" y="1496269"/>
                      <a:pt x="1969770" y="1473409"/>
                      <a:pt x="2102168" y="1428641"/>
                    </a:cubicBezTo>
                    <a:cubicBezTo>
                      <a:pt x="2248853" y="1378159"/>
                      <a:pt x="2371725" y="1298149"/>
                      <a:pt x="2459355" y="1196231"/>
                    </a:cubicBezTo>
                    <a:lnTo>
                      <a:pt x="2459355" y="1196231"/>
                    </a:lnTo>
                    <a:cubicBezTo>
                      <a:pt x="2563178" y="1074311"/>
                      <a:pt x="2602230" y="917149"/>
                      <a:pt x="2572703" y="74188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4"/>
              <p:cNvSpPr/>
              <p:nvPr/>
            </p:nvSpPr>
            <p:spPr>
              <a:xfrm>
                <a:off x="6152760" y="20520"/>
                <a:ext cx="3824640" cy="1869120"/>
              </a:xfrm>
              <a:custGeom>
                <a:avLst/>
                <a:gdLst/>
                <a:ahLst/>
                <a:rect l="l" t="t" r="r" b="b"/>
                <a:pathLst>
                  <a:path w="2657475" h="1704975">
                    <a:moveTo>
                      <a:pt x="2584514" y="555070"/>
                    </a:moveTo>
                    <a:cubicBezTo>
                      <a:pt x="2476881" y="316945"/>
                      <a:pt x="2270189" y="143590"/>
                      <a:pt x="2024444" y="60723"/>
                    </a:cubicBezTo>
                    <a:cubicBezTo>
                      <a:pt x="1759649" y="-27860"/>
                      <a:pt x="1472946" y="-11667"/>
                      <a:pt x="1206246" y="58818"/>
                    </a:cubicBezTo>
                    <a:cubicBezTo>
                      <a:pt x="1066229" y="95965"/>
                      <a:pt x="928116" y="146448"/>
                      <a:pt x="795719" y="207408"/>
                    </a:cubicBezTo>
                    <a:cubicBezTo>
                      <a:pt x="672846" y="264558"/>
                      <a:pt x="554736" y="337900"/>
                      <a:pt x="469011" y="444580"/>
                    </a:cubicBezTo>
                    <a:cubicBezTo>
                      <a:pt x="388049" y="546498"/>
                      <a:pt x="345186" y="671275"/>
                      <a:pt x="358521" y="801768"/>
                    </a:cubicBezTo>
                    <a:cubicBezTo>
                      <a:pt x="371856" y="921783"/>
                      <a:pt x="417576" y="1046560"/>
                      <a:pt x="492824" y="1142763"/>
                    </a:cubicBezTo>
                    <a:cubicBezTo>
                      <a:pt x="495681" y="1146573"/>
                      <a:pt x="499491" y="1150383"/>
                      <a:pt x="504254" y="1153240"/>
                    </a:cubicBezTo>
                    <a:lnTo>
                      <a:pt x="589979" y="1216105"/>
                    </a:lnTo>
                    <a:cubicBezTo>
                      <a:pt x="611886" y="1232298"/>
                      <a:pt x="619506" y="1261825"/>
                      <a:pt x="607124" y="1286590"/>
                    </a:cubicBezTo>
                    <a:cubicBezTo>
                      <a:pt x="591884" y="1316118"/>
                      <a:pt x="564261" y="1344693"/>
                      <a:pt x="543306" y="1363743"/>
                    </a:cubicBezTo>
                    <a:cubicBezTo>
                      <a:pt x="502349" y="1403748"/>
                      <a:pt x="452819" y="1434228"/>
                      <a:pt x="403289" y="1462803"/>
                    </a:cubicBezTo>
                    <a:cubicBezTo>
                      <a:pt x="280416" y="1532335"/>
                      <a:pt x="151829" y="1589485"/>
                      <a:pt x="17526" y="1634253"/>
                    </a:cubicBezTo>
                    <a:cubicBezTo>
                      <a:pt x="-12954" y="1644730"/>
                      <a:pt x="-572" y="1693308"/>
                      <a:pt x="30861" y="1682830"/>
                    </a:cubicBezTo>
                    <a:cubicBezTo>
                      <a:pt x="30861" y="1682830"/>
                      <a:pt x="30861" y="1682830"/>
                      <a:pt x="31814" y="1682830"/>
                    </a:cubicBezTo>
                    <a:cubicBezTo>
                      <a:pt x="149924" y="1725693"/>
                      <a:pt x="267081" y="1705690"/>
                      <a:pt x="386144" y="1686640"/>
                    </a:cubicBezTo>
                    <a:cubicBezTo>
                      <a:pt x="532829" y="1662828"/>
                      <a:pt x="680466" y="1641873"/>
                      <a:pt x="827151" y="1619013"/>
                    </a:cubicBezTo>
                    <a:cubicBezTo>
                      <a:pt x="960501" y="1598058"/>
                      <a:pt x="1094804" y="1576150"/>
                      <a:pt x="1228154" y="1554243"/>
                    </a:cubicBezTo>
                    <a:cubicBezTo>
                      <a:pt x="1253871" y="1550433"/>
                      <a:pt x="1279589" y="1543765"/>
                      <a:pt x="1305306" y="1543765"/>
                    </a:cubicBezTo>
                    <a:cubicBezTo>
                      <a:pt x="1383411" y="1544718"/>
                      <a:pt x="1463421" y="1558053"/>
                      <a:pt x="1542479" y="1561863"/>
                    </a:cubicBezTo>
                    <a:cubicBezTo>
                      <a:pt x="1622489" y="1565673"/>
                      <a:pt x="1702499" y="1567578"/>
                      <a:pt x="1782509" y="1563768"/>
                    </a:cubicBezTo>
                    <a:cubicBezTo>
                      <a:pt x="2043494" y="1551385"/>
                      <a:pt x="2318766" y="1477090"/>
                      <a:pt x="2504504" y="1281828"/>
                    </a:cubicBezTo>
                    <a:cubicBezTo>
                      <a:pt x="2596896" y="1185625"/>
                      <a:pt x="2654046" y="1066563"/>
                      <a:pt x="2661666" y="933213"/>
                    </a:cubicBezTo>
                    <a:cubicBezTo>
                      <a:pt x="2670239" y="805578"/>
                      <a:pt x="2637854" y="673180"/>
                      <a:pt x="2584514" y="555070"/>
                    </a:cubicBezTo>
                    <a:close/>
                    <a:moveTo>
                      <a:pt x="2490216" y="1225630"/>
                    </a:moveTo>
                    <a:cubicBezTo>
                      <a:pt x="2397824" y="1333263"/>
                      <a:pt x="2272094" y="1407558"/>
                      <a:pt x="2138744" y="1453278"/>
                    </a:cubicBezTo>
                    <a:cubicBezTo>
                      <a:pt x="1992059" y="1503760"/>
                      <a:pt x="1836801" y="1519953"/>
                      <a:pt x="1681544" y="1520905"/>
                    </a:cubicBezTo>
                    <a:cubicBezTo>
                      <a:pt x="1601534" y="1520905"/>
                      <a:pt x="1521524" y="1517095"/>
                      <a:pt x="1441514" y="1511380"/>
                    </a:cubicBezTo>
                    <a:cubicBezTo>
                      <a:pt x="1391031" y="1507570"/>
                      <a:pt x="1335786" y="1497093"/>
                      <a:pt x="1285304" y="1500903"/>
                    </a:cubicBezTo>
                    <a:cubicBezTo>
                      <a:pt x="1189101" y="1508523"/>
                      <a:pt x="1091946" y="1532335"/>
                      <a:pt x="996696" y="1548528"/>
                    </a:cubicBezTo>
                    <a:cubicBezTo>
                      <a:pt x="835724" y="1575198"/>
                      <a:pt x="674751" y="1601868"/>
                      <a:pt x="513779" y="1629490"/>
                    </a:cubicBezTo>
                    <a:cubicBezTo>
                      <a:pt x="428054" y="1643778"/>
                      <a:pt x="339471" y="1665685"/>
                      <a:pt x="252794" y="1673305"/>
                    </a:cubicBezTo>
                    <a:cubicBezTo>
                      <a:pt x="201359" y="1678068"/>
                      <a:pt x="147066" y="1675210"/>
                      <a:pt x="95631" y="1664733"/>
                    </a:cubicBezTo>
                    <a:cubicBezTo>
                      <a:pt x="216599" y="1621870"/>
                      <a:pt x="333756" y="1569483"/>
                      <a:pt x="444246" y="1505665"/>
                    </a:cubicBezTo>
                    <a:cubicBezTo>
                      <a:pt x="497586" y="1475185"/>
                      <a:pt x="549974" y="1439943"/>
                      <a:pt x="592836" y="1395175"/>
                    </a:cubicBezTo>
                    <a:cubicBezTo>
                      <a:pt x="625221" y="1361838"/>
                      <a:pt x="671894" y="1307545"/>
                      <a:pt x="674751" y="1258015"/>
                    </a:cubicBezTo>
                    <a:cubicBezTo>
                      <a:pt x="677609" y="1209438"/>
                      <a:pt x="614744" y="1192293"/>
                      <a:pt x="584264" y="1164670"/>
                    </a:cubicBezTo>
                    <a:cubicBezTo>
                      <a:pt x="536639" y="1121808"/>
                      <a:pt x="500444" y="1066563"/>
                      <a:pt x="473774" y="1008460"/>
                    </a:cubicBezTo>
                    <a:cubicBezTo>
                      <a:pt x="406146" y="864633"/>
                      <a:pt x="383286" y="697945"/>
                      <a:pt x="461391" y="554118"/>
                    </a:cubicBezTo>
                    <a:cubicBezTo>
                      <a:pt x="532829" y="424578"/>
                      <a:pt x="655701" y="336948"/>
                      <a:pt x="786194" y="272178"/>
                    </a:cubicBezTo>
                    <a:cubicBezTo>
                      <a:pt x="924306" y="203598"/>
                      <a:pt x="1071944" y="150258"/>
                      <a:pt x="1220534" y="111205"/>
                    </a:cubicBezTo>
                    <a:cubicBezTo>
                      <a:pt x="1510094" y="34053"/>
                      <a:pt x="1827276" y="23575"/>
                      <a:pt x="2105406" y="149305"/>
                    </a:cubicBezTo>
                    <a:cubicBezTo>
                      <a:pt x="2362581" y="266463"/>
                      <a:pt x="2553081" y="503635"/>
                      <a:pt x="2600706" y="783670"/>
                    </a:cubicBezTo>
                    <a:cubicBezTo>
                      <a:pt x="2628329" y="944643"/>
                      <a:pt x="2598801" y="1099900"/>
                      <a:pt x="2490216" y="12256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3" name="CustomShape 5"/>
            <p:cNvSpPr/>
            <p:nvPr/>
          </p:nvSpPr>
          <p:spPr>
            <a:xfrm>
              <a:off x="6681600" y="296640"/>
              <a:ext cx="308556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8000" spc="-1" strike="noStrike">
                  <a:solidFill>
                    <a:srgbClr val="000000"/>
                  </a:solidFill>
                  <a:latin typeface="Microsoft JhengHei UI"/>
                  <a:ea typeface="Microsoft JhengHei UI"/>
                </a:rPr>
                <a:t>目錄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474" name="CustomShape 6"/>
          <p:cNvSpPr/>
          <p:nvPr/>
        </p:nvSpPr>
        <p:spPr>
          <a:xfrm>
            <a:off x="7076160" y="2374200"/>
            <a:ext cx="37746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公司簡介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5" name="CustomShape 7"/>
          <p:cNvSpPr/>
          <p:nvPr/>
        </p:nvSpPr>
        <p:spPr>
          <a:xfrm>
            <a:off x="7619760" y="2713320"/>
            <a:ext cx="37746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文化理想企業 </a:t>
            </a:r>
            <a:r>
              <a:rPr b="0" lang="en-US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I Culture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CustomShape 8"/>
          <p:cNvSpPr/>
          <p:nvPr/>
        </p:nvSpPr>
        <p:spPr>
          <a:xfrm>
            <a:off x="7076160" y="3061800"/>
            <a:ext cx="37746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工作內容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7" name="CustomShape 9"/>
          <p:cNvSpPr/>
          <p:nvPr/>
        </p:nvSpPr>
        <p:spPr>
          <a:xfrm>
            <a:off x="7619760" y="3394440"/>
            <a:ext cx="3774600" cy="8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分成美宣組、文宣組、影片組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" name="CustomShape 10"/>
          <p:cNvSpPr/>
          <p:nvPr/>
        </p:nvSpPr>
        <p:spPr>
          <a:xfrm>
            <a:off x="7076160" y="3739680"/>
            <a:ext cx="37746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期間考察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79" name="CustomShape 11"/>
          <p:cNvSpPr/>
          <p:nvPr/>
        </p:nvSpPr>
        <p:spPr>
          <a:xfrm>
            <a:off x="7619760" y="4070880"/>
            <a:ext cx="4110840" cy="8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實地前往怡保與吉隆坡考察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CustomShape 12"/>
          <p:cNvSpPr/>
          <p:nvPr/>
        </p:nvSpPr>
        <p:spPr>
          <a:xfrm>
            <a:off x="7076160" y="4414320"/>
            <a:ext cx="37746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心得與建議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圖片 21" descr=""/>
          <p:cNvPicPr/>
          <p:nvPr/>
        </p:nvPicPr>
        <p:blipFill>
          <a:blip r:embed="rId1">
            <a:alphaModFix amt="23000"/>
          </a:blip>
          <a:stretch/>
        </p:blipFill>
        <p:spPr>
          <a:xfrm>
            <a:off x="7047360" y="0"/>
            <a:ext cx="5144400" cy="6857640"/>
          </a:xfrm>
          <a:prstGeom prst="rect">
            <a:avLst/>
          </a:prstGeom>
          <a:ln>
            <a:noFill/>
          </a:ln>
        </p:spPr>
      </p:pic>
      <p:pic>
        <p:nvPicPr>
          <p:cNvPr id="482" name="圖片 19" descr=""/>
          <p:cNvPicPr/>
          <p:nvPr/>
        </p:nvPicPr>
        <p:blipFill>
          <a:blip r:embed="rId2"/>
          <a:stretch/>
        </p:blipFill>
        <p:spPr>
          <a:xfrm>
            <a:off x="6648480" y="2310120"/>
            <a:ext cx="5014800" cy="3248640"/>
          </a:xfrm>
          <a:prstGeom prst="rect">
            <a:avLst/>
          </a:prstGeom>
          <a:ln>
            <a:noFill/>
          </a:ln>
        </p:spPr>
      </p:pic>
      <p:sp>
        <p:nvSpPr>
          <p:cNvPr id="483" name="TextShape 1"/>
          <p:cNvSpPr txBox="1"/>
          <p:nvPr/>
        </p:nvSpPr>
        <p:spPr>
          <a:xfrm>
            <a:off x="576360" y="2104920"/>
            <a:ext cx="5543280" cy="5601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bf90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bf9000"/>
                </a:solidFill>
                <a:latin typeface="Microsoft JhengHei UI"/>
                <a:ea typeface="Microsoft JhengHei UI"/>
              </a:rPr>
              <a:t>金寶地區曾因錫礦而輝煌，但後來因</a:t>
            </a:r>
            <a:r>
              <a:rPr b="0" lang="zh-TW" sz="2400" spc="-1" strike="noStrike">
                <a:solidFill>
                  <a:srgbClr val="bf9000"/>
                </a:solidFill>
                <a:latin typeface="Microsoft JhengHei UI"/>
                <a:ea typeface="Microsoft JhengHei UI"/>
              </a:rPr>
              <a:t>1985</a:t>
            </a:r>
            <a:r>
              <a:rPr b="0" lang="zh-TW" sz="2400" spc="-1" strike="noStrike">
                <a:solidFill>
                  <a:srgbClr val="bf9000"/>
                </a:solidFill>
                <a:latin typeface="Microsoft JhengHei UI"/>
                <a:ea typeface="Microsoft JhengHei UI"/>
              </a:rPr>
              <a:t>年時國際錫價的崩盤，導致全馬來西亞的的錫礦產業走向沒落，而金寶地區也無法倖免，後來於</a:t>
            </a:r>
            <a:r>
              <a:rPr b="0" lang="zh-TW" sz="2400" spc="-1" strike="noStrike">
                <a:solidFill>
                  <a:srgbClr val="bf9000"/>
                </a:solidFill>
                <a:latin typeface="Microsoft JhengHei UI"/>
                <a:ea typeface="Microsoft JhengHei UI"/>
              </a:rPr>
              <a:t>2007</a:t>
            </a:r>
            <a:r>
              <a:rPr b="0" lang="zh-TW" sz="2400" spc="-1" strike="noStrike">
                <a:solidFill>
                  <a:srgbClr val="bf9000"/>
                </a:solidFill>
                <a:latin typeface="Microsoft JhengHei UI"/>
                <a:ea typeface="Microsoft JhengHei UI"/>
              </a:rPr>
              <a:t>年拉曼大學遷址至此才使人口有回流，地方上逐漸恢復生氣，而就職於拉曼大學的黃文斌教授不願看到錫礦文化就此消失，於是便與有心人士共同創辦了「文化理想企業」，目的是將採礦的歷史與文化轉化為旅遊業，且將金寶地區打造為慢活小鎮。</a:t>
            </a: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TW" sz="24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424800" y="438840"/>
            <a:ext cx="62769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關於文化理想企業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7151760" y="2888280"/>
            <a:ext cx="4011120" cy="247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美宣組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: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吳穎和</a:t>
            </a:r>
            <a:r>
              <a:rPr b="0" lang="zh-TW" sz="2800" spc="-1" strike="noStrike">
                <a:solidFill>
                  <a:srgbClr val="806000"/>
                </a:solidFill>
                <a:latin typeface="Microsoft JhengHei UI"/>
                <a:ea typeface="Microsoft JhengHei UI"/>
              </a:rPr>
              <a:t>、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宋芷奇</a:t>
            </a:r>
            <a:endParaRPr b="0" lang="zh-TW" sz="2800" spc="-1" strike="noStrike">
              <a:solidFill>
                <a:srgbClr val="000000"/>
              </a:solidFill>
              <a:latin typeface="Microsoft JhengHei UI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文宣組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: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陳宣諭</a:t>
            </a:r>
            <a:r>
              <a:rPr b="0" lang="zh-TW" sz="2800" spc="-1" strike="noStrike">
                <a:solidFill>
                  <a:srgbClr val="806000"/>
                </a:solidFill>
                <a:latin typeface="Microsoft JhengHei UI"/>
                <a:ea typeface="Microsoft JhengHei UI"/>
              </a:rPr>
              <a:t>、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梁宜惠</a:t>
            </a:r>
            <a:endParaRPr b="0" lang="zh-TW" sz="2800" spc="-1" strike="noStrike">
              <a:solidFill>
                <a:srgbClr val="000000"/>
              </a:solidFill>
              <a:latin typeface="Microsoft JhengHei UI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影片組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: 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楊士毅</a:t>
            </a:r>
            <a:r>
              <a:rPr b="0" lang="zh-TW" sz="2800" spc="-1" strike="noStrike">
                <a:solidFill>
                  <a:srgbClr val="806000"/>
                </a:solidFill>
                <a:latin typeface="Microsoft JhengHei UI"/>
                <a:ea typeface="Microsoft JhengHei UI"/>
              </a:rPr>
              <a:t>、</a:t>
            </a:r>
            <a:r>
              <a:rPr b="0" lang="zh-TW" sz="28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楊楚正</a:t>
            </a:r>
            <a:endParaRPr b="0" lang="zh-TW" sz="2800" spc="-1" strike="noStrike">
              <a:solidFill>
                <a:srgbClr val="000000"/>
              </a:solidFill>
              <a:latin typeface="Microsoft JhengHei U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zh-TW" sz="28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486" name="圖片版面配置區 7" descr=""/>
          <p:cNvPicPr/>
          <p:nvPr/>
        </p:nvPicPr>
        <p:blipFill>
          <a:blip r:embed="rId1"/>
          <a:stretch/>
        </p:blipFill>
        <p:spPr>
          <a:xfrm>
            <a:off x="0" y="115920"/>
            <a:ext cx="5144760" cy="685764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2999160" y="227160"/>
            <a:ext cx="1850760" cy="1572840"/>
          </a:xfrm>
          <a:custGeom>
            <a:avLst/>
            <a:gdLst/>
            <a:ahLst/>
            <a:rect l="l" t="t" r="r" b="b"/>
            <a:pathLst>
              <a:path w="1143000" h="971550">
                <a:moveTo>
                  <a:pt x="1110887" y="85620"/>
                </a:moveTo>
                <a:cubicBezTo>
                  <a:pt x="1003254" y="144675"/>
                  <a:pt x="893717" y="198968"/>
                  <a:pt x="782274" y="250403"/>
                </a:cubicBezTo>
                <a:cubicBezTo>
                  <a:pt x="754652" y="189443"/>
                  <a:pt x="726077" y="127530"/>
                  <a:pt x="696549" y="67523"/>
                </a:cubicBezTo>
                <a:cubicBezTo>
                  <a:pt x="667022" y="9420"/>
                  <a:pt x="611777" y="-26775"/>
                  <a:pt x="554627" y="24660"/>
                </a:cubicBezTo>
                <a:cubicBezTo>
                  <a:pt x="486047" y="86573"/>
                  <a:pt x="454614" y="194205"/>
                  <a:pt x="422229" y="277073"/>
                </a:cubicBezTo>
                <a:cubicBezTo>
                  <a:pt x="402227" y="327555"/>
                  <a:pt x="383177" y="378990"/>
                  <a:pt x="364127" y="430425"/>
                </a:cubicBezTo>
                <a:cubicBezTo>
                  <a:pt x="249827" y="476145"/>
                  <a:pt x="134574" y="520913"/>
                  <a:pt x="19322" y="564728"/>
                </a:cubicBezTo>
                <a:cubicBezTo>
                  <a:pt x="-10206" y="576158"/>
                  <a:pt x="-4491" y="615210"/>
                  <a:pt x="26942" y="619020"/>
                </a:cubicBezTo>
                <a:cubicBezTo>
                  <a:pt x="112667" y="629498"/>
                  <a:pt x="198392" y="642833"/>
                  <a:pt x="283164" y="659025"/>
                </a:cubicBezTo>
                <a:cubicBezTo>
                  <a:pt x="266972" y="704745"/>
                  <a:pt x="249827" y="751418"/>
                  <a:pt x="233634" y="797138"/>
                </a:cubicBezTo>
                <a:cubicBezTo>
                  <a:pt x="215537" y="850478"/>
                  <a:pt x="187914" y="907628"/>
                  <a:pt x="188867" y="964778"/>
                </a:cubicBezTo>
                <a:cubicBezTo>
                  <a:pt x="188867" y="982875"/>
                  <a:pt x="215537" y="982875"/>
                  <a:pt x="216489" y="964778"/>
                </a:cubicBezTo>
                <a:cubicBezTo>
                  <a:pt x="217442" y="919058"/>
                  <a:pt x="242207" y="874290"/>
                  <a:pt x="258399" y="832380"/>
                </a:cubicBezTo>
                <a:cubicBezTo>
                  <a:pt x="276497" y="786660"/>
                  <a:pt x="292689" y="740940"/>
                  <a:pt x="309834" y="695220"/>
                </a:cubicBezTo>
                <a:cubicBezTo>
                  <a:pt x="313644" y="685695"/>
                  <a:pt x="316502" y="676170"/>
                  <a:pt x="320312" y="666645"/>
                </a:cubicBezTo>
                <a:cubicBezTo>
                  <a:pt x="438422" y="689505"/>
                  <a:pt x="556532" y="718080"/>
                  <a:pt x="672737" y="751418"/>
                </a:cubicBezTo>
                <a:cubicBezTo>
                  <a:pt x="721314" y="765705"/>
                  <a:pt x="770844" y="780945"/>
                  <a:pt x="818469" y="796185"/>
                </a:cubicBezTo>
                <a:cubicBezTo>
                  <a:pt x="862284" y="810473"/>
                  <a:pt x="911814" y="834285"/>
                  <a:pt x="959439" y="831428"/>
                </a:cubicBezTo>
                <a:cubicBezTo>
                  <a:pt x="1057547" y="825713"/>
                  <a:pt x="988014" y="716175"/>
                  <a:pt x="967059" y="669503"/>
                </a:cubicBezTo>
                <a:cubicBezTo>
                  <a:pt x="911814" y="548535"/>
                  <a:pt x="860379" y="425663"/>
                  <a:pt x="806087" y="304695"/>
                </a:cubicBezTo>
                <a:cubicBezTo>
                  <a:pt x="919434" y="251355"/>
                  <a:pt x="1029924" y="194205"/>
                  <a:pt x="1136605" y="131340"/>
                </a:cubicBezTo>
                <a:cubicBezTo>
                  <a:pt x="1166132" y="114195"/>
                  <a:pt x="1140414" y="69428"/>
                  <a:pt x="1110887" y="85620"/>
                </a:cubicBezTo>
                <a:close/>
                <a:moveTo>
                  <a:pt x="506049" y="183728"/>
                </a:moveTo>
                <a:cubicBezTo>
                  <a:pt x="522242" y="148485"/>
                  <a:pt x="539387" y="112290"/>
                  <a:pt x="563199" y="80858"/>
                </a:cubicBezTo>
                <a:cubicBezTo>
                  <a:pt x="573677" y="66570"/>
                  <a:pt x="605109" y="40853"/>
                  <a:pt x="627017" y="46568"/>
                </a:cubicBezTo>
                <a:cubicBezTo>
                  <a:pt x="634637" y="48473"/>
                  <a:pt x="646067" y="68475"/>
                  <a:pt x="649877" y="74190"/>
                </a:cubicBezTo>
                <a:cubicBezTo>
                  <a:pt x="660354" y="91335"/>
                  <a:pt x="667974" y="112290"/>
                  <a:pt x="675594" y="130388"/>
                </a:cubicBezTo>
                <a:cubicBezTo>
                  <a:pt x="696549" y="177060"/>
                  <a:pt x="716552" y="224685"/>
                  <a:pt x="737507" y="271358"/>
                </a:cubicBezTo>
                <a:cubicBezTo>
                  <a:pt x="630827" y="319935"/>
                  <a:pt x="523194" y="366608"/>
                  <a:pt x="414609" y="410423"/>
                </a:cubicBezTo>
                <a:cubicBezTo>
                  <a:pt x="442232" y="334223"/>
                  <a:pt x="471759" y="258023"/>
                  <a:pt x="506049" y="183728"/>
                </a:cubicBezTo>
                <a:close/>
                <a:moveTo>
                  <a:pt x="339362" y="501863"/>
                </a:moveTo>
                <a:cubicBezTo>
                  <a:pt x="326979" y="537105"/>
                  <a:pt x="314597" y="572348"/>
                  <a:pt x="301262" y="607590"/>
                </a:cubicBezTo>
                <a:cubicBezTo>
                  <a:pt x="246017" y="597113"/>
                  <a:pt x="191724" y="587588"/>
                  <a:pt x="136479" y="579968"/>
                </a:cubicBezTo>
                <a:cubicBezTo>
                  <a:pt x="203154" y="554250"/>
                  <a:pt x="271734" y="528533"/>
                  <a:pt x="339362" y="501863"/>
                </a:cubicBezTo>
                <a:close/>
                <a:moveTo>
                  <a:pt x="891812" y="626640"/>
                </a:moveTo>
                <a:cubicBezTo>
                  <a:pt x="908957" y="666645"/>
                  <a:pt x="927054" y="706650"/>
                  <a:pt x="944199" y="746655"/>
                </a:cubicBezTo>
                <a:cubicBezTo>
                  <a:pt x="943247" y="743798"/>
                  <a:pt x="959439" y="778088"/>
                  <a:pt x="958487" y="779040"/>
                </a:cubicBezTo>
                <a:cubicBezTo>
                  <a:pt x="954677" y="782850"/>
                  <a:pt x="923244" y="775230"/>
                  <a:pt x="919434" y="774278"/>
                </a:cubicBezTo>
                <a:cubicBezTo>
                  <a:pt x="898479" y="769515"/>
                  <a:pt x="877524" y="760943"/>
                  <a:pt x="857522" y="754275"/>
                </a:cubicBezTo>
                <a:cubicBezTo>
                  <a:pt x="774654" y="726653"/>
                  <a:pt x="691787" y="700935"/>
                  <a:pt x="607967" y="678075"/>
                </a:cubicBezTo>
                <a:cubicBezTo>
                  <a:pt x="518432" y="654263"/>
                  <a:pt x="428897" y="633308"/>
                  <a:pt x="338409" y="615210"/>
                </a:cubicBezTo>
                <a:cubicBezTo>
                  <a:pt x="354602" y="571395"/>
                  <a:pt x="370794" y="527580"/>
                  <a:pt x="386987" y="483765"/>
                </a:cubicBezTo>
                <a:cubicBezTo>
                  <a:pt x="512717" y="434235"/>
                  <a:pt x="637494" y="382800"/>
                  <a:pt x="760367" y="326603"/>
                </a:cubicBezTo>
                <a:cubicBezTo>
                  <a:pt x="804182" y="425663"/>
                  <a:pt x="847997" y="526628"/>
                  <a:pt x="891812" y="626640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2467080" y="572760"/>
            <a:ext cx="97246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806000"/>
                </a:solidFill>
                <a:latin typeface="Arial"/>
              </a:rPr>
              <a:t>工作內容——實習</a:t>
            </a:r>
            <a:r>
              <a:rPr b="1" lang="en-US" sz="6000" spc="-1" strike="noStrike">
                <a:solidFill>
                  <a:srgbClr val="806000"/>
                </a:solidFill>
                <a:latin typeface="Arial"/>
                <a:ea typeface="Microsoft JhengHei UI"/>
              </a:rPr>
              <a:t>團隊介紹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圖片版面配置區 9" descr=""/>
          <p:cNvPicPr/>
          <p:nvPr/>
        </p:nvPicPr>
        <p:blipFill>
          <a:blip r:embed="rId1"/>
          <a:stretch/>
        </p:blipFill>
        <p:spPr>
          <a:xfrm>
            <a:off x="8823600" y="-52920"/>
            <a:ext cx="3368160" cy="6910560"/>
          </a:xfrm>
          <a:prstGeom prst="rect">
            <a:avLst/>
          </a:prstGeom>
          <a:ln>
            <a:noFill/>
          </a:ln>
        </p:spPr>
      </p:pic>
      <p:sp>
        <p:nvSpPr>
          <p:cNvPr id="490" name="TextShape 1"/>
          <p:cNvSpPr txBox="1"/>
          <p:nvPr/>
        </p:nvSpPr>
        <p:spPr>
          <a:xfrm rot="21159600">
            <a:off x="582840" y="504360"/>
            <a:ext cx="3943080" cy="187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3200" spc="-1" strike="noStrike">
                <a:solidFill>
                  <a:srgbClr val="404040"/>
                </a:solidFill>
                <a:latin typeface="Microsoft JhengHei UI"/>
                <a:ea typeface="Microsoft JhengHei UI"/>
              </a:rPr>
              <a:t>工作內容—美宣組</a:t>
            </a:r>
            <a:endParaRPr b="0" lang="zh-TW" sz="32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491" name="圖片版面配置區 24" descr=""/>
          <p:cNvPicPr/>
          <p:nvPr/>
        </p:nvPicPr>
        <p:blipFill>
          <a:blip r:embed="rId2"/>
          <a:srcRect l="2163" t="0" r="2163" b="0"/>
          <a:stretch/>
        </p:blipFill>
        <p:spPr>
          <a:xfrm rot="720000">
            <a:off x="5124240" y="620280"/>
            <a:ext cx="4066920" cy="2987280"/>
          </a:xfrm>
          <a:prstGeom prst="rect">
            <a:avLst/>
          </a:prstGeom>
          <a:ln>
            <a:noFill/>
          </a:ln>
        </p:spPr>
      </p:pic>
      <p:pic>
        <p:nvPicPr>
          <p:cNvPr id="492" name="圖片版面配置區 22" descr=""/>
          <p:cNvPicPr/>
          <p:nvPr/>
        </p:nvPicPr>
        <p:blipFill>
          <a:blip r:embed="rId3"/>
          <a:srcRect l="0" t="37314" r="0" b="21828"/>
          <a:stretch/>
        </p:blipFill>
        <p:spPr>
          <a:xfrm rot="21060000">
            <a:off x="4626720" y="3387240"/>
            <a:ext cx="4067640" cy="295344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 rot="21100800">
            <a:off x="558720" y="825840"/>
            <a:ext cx="4008240" cy="1386720"/>
          </a:xfrm>
          <a:custGeom>
            <a:avLst/>
            <a:gdLst/>
            <a:ahLst/>
            <a:rect l="l" t="t" r="r" b="b"/>
            <a:pathLst>
              <a:path w="2581275" h="2133600">
                <a:moveTo>
                  <a:pt x="2556510" y="1475649"/>
                </a:moveTo>
                <a:cubicBezTo>
                  <a:pt x="2571750" y="1462314"/>
                  <a:pt x="2580323" y="1442312"/>
                  <a:pt x="2581275" y="1422309"/>
                </a:cubicBezTo>
                <a:cubicBezTo>
                  <a:pt x="2585085" y="1193709"/>
                  <a:pt x="2590800" y="966062"/>
                  <a:pt x="2586990" y="737462"/>
                </a:cubicBezTo>
                <a:cubicBezTo>
                  <a:pt x="2585085" y="621257"/>
                  <a:pt x="2580323" y="505052"/>
                  <a:pt x="2574608" y="388847"/>
                </a:cubicBezTo>
                <a:cubicBezTo>
                  <a:pt x="2571750" y="330744"/>
                  <a:pt x="2567940" y="272642"/>
                  <a:pt x="2564130" y="215492"/>
                </a:cubicBezTo>
                <a:cubicBezTo>
                  <a:pt x="2561273" y="158342"/>
                  <a:pt x="2566988" y="102144"/>
                  <a:pt x="2566988" y="45947"/>
                </a:cubicBezTo>
                <a:cubicBezTo>
                  <a:pt x="2566988" y="44042"/>
                  <a:pt x="2566988" y="43089"/>
                  <a:pt x="2566988" y="41184"/>
                </a:cubicBezTo>
                <a:cubicBezTo>
                  <a:pt x="2574608" y="22134"/>
                  <a:pt x="2566035" y="-2631"/>
                  <a:pt x="2541270" y="227"/>
                </a:cubicBezTo>
                <a:cubicBezTo>
                  <a:pt x="2214563" y="32612"/>
                  <a:pt x="1889760" y="31659"/>
                  <a:pt x="1561148" y="31659"/>
                </a:cubicBezTo>
                <a:cubicBezTo>
                  <a:pt x="1231583" y="30707"/>
                  <a:pt x="902970" y="60234"/>
                  <a:pt x="573405" y="69759"/>
                </a:cubicBezTo>
                <a:cubicBezTo>
                  <a:pt x="395288" y="72617"/>
                  <a:pt x="217170" y="69759"/>
                  <a:pt x="40005" y="51662"/>
                </a:cubicBezTo>
                <a:cubicBezTo>
                  <a:pt x="40005" y="51662"/>
                  <a:pt x="39053" y="51662"/>
                  <a:pt x="39053" y="51662"/>
                </a:cubicBezTo>
                <a:lnTo>
                  <a:pt x="17145" y="51662"/>
                </a:lnTo>
                <a:cubicBezTo>
                  <a:pt x="7620" y="50709"/>
                  <a:pt x="0" y="57377"/>
                  <a:pt x="0" y="65949"/>
                </a:cubicBezTo>
                <a:lnTo>
                  <a:pt x="21908" y="890814"/>
                </a:lnTo>
                <a:cubicBezTo>
                  <a:pt x="20955" y="1147989"/>
                  <a:pt x="20003" y="1407069"/>
                  <a:pt x="72390" y="1659482"/>
                </a:cubicBezTo>
                <a:cubicBezTo>
                  <a:pt x="77153" y="1681389"/>
                  <a:pt x="94298" y="1697582"/>
                  <a:pt x="116205" y="1700439"/>
                </a:cubicBezTo>
                <a:lnTo>
                  <a:pt x="301943" y="1727109"/>
                </a:lnTo>
                <a:cubicBezTo>
                  <a:pt x="355283" y="1733777"/>
                  <a:pt x="409575" y="1739492"/>
                  <a:pt x="462915" y="1743302"/>
                </a:cubicBezTo>
                <a:cubicBezTo>
                  <a:pt x="608648" y="1753779"/>
                  <a:pt x="754380" y="1757589"/>
                  <a:pt x="900113" y="1753779"/>
                </a:cubicBezTo>
                <a:cubicBezTo>
                  <a:pt x="1031558" y="1750922"/>
                  <a:pt x="1163003" y="1742349"/>
                  <a:pt x="1293495" y="1729014"/>
                </a:cubicBezTo>
                <a:cubicBezTo>
                  <a:pt x="1423988" y="1714727"/>
                  <a:pt x="1557338" y="1700439"/>
                  <a:pt x="1684973" y="1669007"/>
                </a:cubicBezTo>
                <a:cubicBezTo>
                  <a:pt x="1691640" y="1667102"/>
                  <a:pt x="1697355" y="1665197"/>
                  <a:pt x="1701165" y="1661387"/>
                </a:cubicBezTo>
                <a:cubicBezTo>
                  <a:pt x="1752600" y="1705202"/>
                  <a:pt x="1818323" y="1734729"/>
                  <a:pt x="1875473" y="1770924"/>
                </a:cubicBezTo>
                <a:cubicBezTo>
                  <a:pt x="1934528" y="1809024"/>
                  <a:pt x="1991678" y="1849029"/>
                  <a:pt x="2047875" y="1890939"/>
                </a:cubicBezTo>
                <a:cubicBezTo>
                  <a:pt x="2105978" y="1934754"/>
                  <a:pt x="2162175" y="1982379"/>
                  <a:pt x="2216468" y="2030957"/>
                </a:cubicBezTo>
                <a:cubicBezTo>
                  <a:pt x="2253615" y="2064294"/>
                  <a:pt x="2287905" y="2106204"/>
                  <a:pt x="2333625" y="2127159"/>
                </a:cubicBezTo>
                <a:cubicBezTo>
                  <a:pt x="2340293" y="2132874"/>
                  <a:pt x="2348865" y="2135732"/>
                  <a:pt x="2357438" y="2135732"/>
                </a:cubicBezTo>
                <a:cubicBezTo>
                  <a:pt x="2360295" y="2136684"/>
                  <a:pt x="2363153" y="2137637"/>
                  <a:pt x="2366963" y="2137637"/>
                </a:cubicBezTo>
                <a:cubicBezTo>
                  <a:pt x="2387918" y="2141447"/>
                  <a:pt x="2398395" y="2123349"/>
                  <a:pt x="2393633" y="2108109"/>
                </a:cubicBezTo>
                <a:cubicBezTo>
                  <a:pt x="2395538" y="2100489"/>
                  <a:pt x="2395538" y="2090964"/>
                  <a:pt x="2390775" y="2080487"/>
                </a:cubicBezTo>
                <a:cubicBezTo>
                  <a:pt x="2355533" y="1999524"/>
                  <a:pt x="2365058" y="1909037"/>
                  <a:pt x="2328863" y="1828074"/>
                </a:cubicBezTo>
                <a:cubicBezTo>
                  <a:pt x="2290763" y="1741397"/>
                  <a:pt x="2250758" y="1648052"/>
                  <a:pt x="2198370" y="1568994"/>
                </a:cubicBezTo>
                <a:cubicBezTo>
                  <a:pt x="2289810" y="1560422"/>
                  <a:pt x="2380298" y="1541372"/>
                  <a:pt x="2469833" y="1520417"/>
                </a:cubicBezTo>
                <a:cubicBezTo>
                  <a:pt x="2499360" y="1513749"/>
                  <a:pt x="2526983" y="1499462"/>
                  <a:pt x="2549843" y="1479459"/>
                </a:cubicBezTo>
                <a:lnTo>
                  <a:pt x="2556510" y="1475649"/>
                </a:lnTo>
                <a:close/>
                <a:moveTo>
                  <a:pt x="2167890" y="1562327"/>
                </a:moveTo>
                <a:cubicBezTo>
                  <a:pt x="2164080" y="1571852"/>
                  <a:pt x="2163128" y="1582329"/>
                  <a:pt x="2165985" y="1592807"/>
                </a:cubicBezTo>
                <a:cubicBezTo>
                  <a:pt x="2192655" y="1683294"/>
                  <a:pt x="2240280" y="1766162"/>
                  <a:pt x="2273618" y="1853792"/>
                </a:cubicBezTo>
                <a:cubicBezTo>
                  <a:pt x="2297430" y="1915704"/>
                  <a:pt x="2295525" y="1982379"/>
                  <a:pt x="2306955" y="2047149"/>
                </a:cubicBezTo>
                <a:cubicBezTo>
                  <a:pt x="2275523" y="2018574"/>
                  <a:pt x="2246948" y="1985237"/>
                  <a:pt x="2218373" y="1960472"/>
                </a:cubicBezTo>
                <a:cubicBezTo>
                  <a:pt x="2158365" y="1908084"/>
                  <a:pt x="2095500" y="1858554"/>
                  <a:pt x="2030730" y="1811882"/>
                </a:cubicBezTo>
                <a:cubicBezTo>
                  <a:pt x="1985010" y="1779497"/>
                  <a:pt x="1938338" y="1749017"/>
                  <a:pt x="1890713" y="1719489"/>
                </a:cubicBezTo>
                <a:cubicBezTo>
                  <a:pt x="1837373" y="1686152"/>
                  <a:pt x="1780223" y="1649004"/>
                  <a:pt x="1720215" y="1632812"/>
                </a:cubicBezTo>
                <a:cubicBezTo>
                  <a:pt x="1719263" y="1632812"/>
                  <a:pt x="1718310" y="1632812"/>
                  <a:pt x="1718310" y="1632812"/>
                </a:cubicBezTo>
                <a:cubicBezTo>
                  <a:pt x="1718310" y="1608047"/>
                  <a:pt x="1696403" y="1581377"/>
                  <a:pt x="1663065" y="1586139"/>
                </a:cubicBezTo>
                <a:cubicBezTo>
                  <a:pt x="1533525" y="1606142"/>
                  <a:pt x="1405890" y="1631859"/>
                  <a:pt x="1276350" y="1648052"/>
                </a:cubicBezTo>
                <a:cubicBezTo>
                  <a:pt x="1148715" y="1663292"/>
                  <a:pt x="1021080" y="1672817"/>
                  <a:pt x="892493" y="1677579"/>
                </a:cubicBezTo>
                <a:cubicBezTo>
                  <a:pt x="767715" y="1682342"/>
                  <a:pt x="641985" y="1681389"/>
                  <a:pt x="517208" y="1675674"/>
                </a:cubicBezTo>
                <a:cubicBezTo>
                  <a:pt x="453390" y="1672817"/>
                  <a:pt x="389573" y="1669007"/>
                  <a:pt x="324803" y="1665197"/>
                </a:cubicBezTo>
                <a:cubicBezTo>
                  <a:pt x="272415" y="1661387"/>
                  <a:pt x="217170" y="1653767"/>
                  <a:pt x="163830" y="1654719"/>
                </a:cubicBezTo>
                <a:cubicBezTo>
                  <a:pt x="144780" y="1654719"/>
                  <a:pt x="128588" y="1641384"/>
                  <a:pt x="124778" y="1623287"/>
                </a:cubicBezTo>
                <a:cubicBezTo>
                  <a:pt x="80010" y="1375637"/>
                  <a:pt x="79058" y="1124177"/>
                  <a:pt x="73343" y="873669"/>
                </a:cubicBezTo>
                <a:cubicBezTo>
                  <a:pt x="66675" y="609827"/>
                  <a:pt x="56198" y="347889"/>
                  <a:pt x="40958" y="85952"/>
                </a:cubicBezTo>
                <a:cubicBezTo>
                  <a:pt x="357188" y="128814"/>
                  <a:pt x="676275" y="114527"/>
                  <a:pt x="993458" y="99287"/>
                </a:cubicBezTo>
                <a:cubicBezTo>
                  <a:pt x="1322070" y="83094"/>
                  <a:pt x="1648778" y="89762"/>
                  <a:pt x="1977390" y="87857"/>
                </a:cubicBezTo>
                <a:cubicBezTo>
                  <a:pt x="2157413" y="86904"/>
                  <a:pt x="2338388" y="78332"/>
                  <a:pt x="2517458" y="60234"/>
                </a:cubicBezTo>
                <a:cubicBezTo>
                  <a:pt x="2492693" y="153579"/>
                  <a:pt x="2513648" y="265974"/>
                  <a:pt x="2517458" y="359319"/>
                </a:cubicBezTo>
                <a:cubicBezTo>
                  <a:pt x="2523173" y="482192"/>
                  <a:pt x="2526983" y="604112"/>
                  <a:pt x="2527935" y="726984"/>
                </a:cubicBezTo>
                <a:cubicBezTo>
                  <a:pt x="2530793" y="967014"/>
                  <a:pt x="2528888" y="1208949"/>
                  <a:pt x="2509838" y="1448027"/>
                </a:cubicBezTo>
                <a:cubicBezTo>
                  <a:pt x="2509838" y="1451837"/>
                  <a:pt x="2508885" y="1454694"/>
                  <a:pt x="2506980" y="1457552"/>
                </a:cubicBezTo>
                <a:lnTo>
                  <a:pt x="2506980" y="1457552"/>
                </a:lnTo>
                <a:cubicBezTo>
                  <a:pt x="2504123" y="1462314"/>
                  <a:pt x="2499360" y="1465172"/>
                  <a:pt x="2493645" y="1467077"/>
                </a:cubicBezTo>
                <a:cubicBezTo>
                  <a:pt x="2395538" y="1490889"/>
                  <a:pt x="2295525" y="1509939"/>
                  <a:pt x="2197418" y="1535657"/>
                </a:cubicBezTo>
                <a:cubicBezTo>
                  <a:pt x="2185035" y="1539467"/>
                  <a:pt x="2173605" y="1548992"/>
                  <a:pt x="2167890" y="1562327"/>
                </a:cubicBezTo>
                <a:lnTo>
                  <a:pt x="2167890" y="1562327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94" name="CustomShape 3"/>
          <p:cNvSpPr/>
          <p:nvPr/>
        </p:nvSpPr>
        <p:spPr>
          <a:xfrm rot="21346200">
            <a:off x="794880" y="2038680"/>
            <a:ext cx="401436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設計金寶美食節宣傳布條與海報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製作金寶美食節菜單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Brush Script MT"/>
                <a:ea typeface="Microsoft JhengHei UI"/>
              </a:rPr>
              <a:t>製作金寶老街旅遊手冊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圖片版面配置區 6" descr=""/>
          <p:cNvPicPr/>
          <p:nvPr/>
        </p:nvPicPr>
        <p:blipFill>
          <a:blip r:embed="rId1"/>
        </p:blipFill>
        <p:spPr>
          <a:xfrm>
            <a:off x="0" y="0"/>
            <a:ext cx="6002640" cy="6857640"/>
          </a:xfrm>
          <a:prstGeom prst="rect">
            <a:avLst/>
          </a:prstGeom>
          <a:ln>
            <a:noFill/>
          </a:ln>
        </p:spPr>
      </p:pic>
      <p:pic>
        <p:nvPicPr>
          <p:cNvPr id="496" name="圖片版面配置區 38" descr=""/>
          <p:cNvPicPr/>
          <p:nvPr/>
        </p:nvPicPr>
        <p:blipFill>
          <a:blip r:embed="rId2"/>
          <a:srcRect l="0" t="32434" r="28632" b="13456"/>
          <a:stretch/>
        </p:blipFill>
        <p:spPr>
          <a:xfrm rot="21360000">
            <a:off x="9401040" y="2895120"/>
            <a:ext cx="2310840" cy="3118680"/>
          </a:xfrm>
          <a:prstGeom prst="rect">
            <a:avLst/>
          </a:prstGeom>
          <a:ln>
            <a:noFill/>
          </a:ln>
        </p:spPr>
      </p:pic>
      <p:pic>
        <p:nvPicPr>
          <p:cNvPr id="497" name="圖片版面配置區 36" descr=""/>
          <p:cNvPicPr/>
          <p:nvPr/>
        </p:nvPicPr>
        <p:blipFill>
          <a:blip r:embed="rId3"/>
          <a:stretch/>
        </p:blipFill>
        <p:spPr>
          <a:xfrm rot="21060000">
            <a:off x="4193280" y="3299040"/>
            <a:ext cx="4092480" cy="2916000"/>
          </a:xfrm>
          <a:prstGeom prst="rect">
            <a:avLst/>
          </a:prstGeom>
          <a:ln>
            <a:noFill/>
          </a:ln>
        </p:spPr>
      </p:pic>
      <p:sp>
        <p:nvSpPr>
          <p:cNvPr id="498" name="CustomShape 1"/>
          <p:cNvSpPr/>
          <p:nvPr/>
        </p:nvSpPr>
        <p:spPr>
          <a:xfrm rot="740400">
            <a:off x="5510160" y="1687680"/>
            <a:ext cx="43797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編輯金寶美</a:t>
            </a:r>
            <a:r>
              <a:rPr b="0" lang="en-US" sz="2400" spc="-1" strike="noStrike">
                <a:solidFill>
                  <a:srgbClr val="000000"/>
                </a:solidFill>
                <a:latin typeface="Brush Script MT"/>
                <a:ea typeface="Microsoft JhengHei UI"/>
              </a:rPr>
              <a:t>食節之產品介紹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製作旅遊手冊之景點介紹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 rot="749400">
            <a:off x="6210720" y="702720"/>
            <a:ext cx="3551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rush Script MT"/>
              </a:rPr>
              <a:t>工作內容—文宣組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 rot="871200">
            <a:off x="5935320" y="564120"/>
            <a:ext cx="3963960" cy="1039320"/>
          </a:xfrm>
          <a:custGeom>
            <a:avLst/>
            <a:gdLst/>
            <a:ahLst/>
            <a:rect l="l" t="t" r="r" b="b"/>
            <a:pathLst>
              <a:path w="2581275" h="2133600">
                <a:moveTo>
                  <a:pt x="2556510" y="1475649"/>
                </a:moveTo>
                <a:cubicBezTo>
                  <a:pt x="2571750" y="1462314"/>
                  <a:pt x="2580323" y="1442312"/>
                  <a:pt x="2581275" y="1422309"/>
                </a:cubicBezTo>
                <a:cubicBezTo>
                  <a:pt x="2585085" y="1193709"/>
                  <a:pt x="2590800" y="966062"/>
                  <a:pt x="2586990" y="737462"/>
                </a:cubicBezTo>
                <a:cubicBezTo>
                  <a:pt x="2585085" y="621257"/>
                  <a:pt x="2580323" y="505052"/>
                  <a:pt x="2574608" y="388847"/>
                </a:cubicBezTo>
                <a:cubicBezTo>
                  <a:pt x="2571750" y="330744"/>
                  <a:pt x="2567940" y="272642"/>
                  <a:pt x="2564130" y="215492"/>
                </a:cubicBezTo>
                <a:cubicBezTo>
                  <a:pt x="2561273" y="158342"/>
                  <a:pt x="2566988" y="102144"/>
                  <a:pt x="2566988" y="45947"/>
                </a:cubicBezTo>
                <a:cubicBezTo>
                  <a:pt x="2566988" y="44042"/>
                  <a:pt x="2566988" y="43089"/>
                  <a:pt x="2566988" y="41184"/>
                </a:cubicBezTo>
                <a:cubicBezTo>
                  <a:pt x="2574608" y="22134"/>
                  <a:pt x="2566035" y="-2631"/>
                  <a:pt x="2541270" y="227"/>
                </a:cubicBezTo>
                <a:cubicBezTo>
                  <a:pt x="2214563" y="32612"/>
                  <a:pt x="1889760" y="31659"/>
                  <a:pt x="1561148" y="31659"/>
                </a:cubicBezTo>
                <a:cubicBezTo>
                  <a:pt x="1231583" y="30707"/>
                  <a:pt x="902970" y="60234"/>
                  <a:pt x="573405" y="69759"/>
                </a:cubicBezTo>
                <a:cubicBezTo>
                  <a:pt x="395288" y="72617"/>
                  <a:pt x="217170" y="69759"/>
                  <a:pt x="40005" y="51662"/>
                </a:cubicBezTo>
                <a:cubicBezTo>
                  <a:pt x="40005" y="51662"/>
                  <a:pt x="39053" y="51662"/>
                  <a:pt x="39053" y="51662"/>
                </a:cubicBezTo>
                <a:lnTo>
                  <a:pt x="17145" y="51662"/>
                </a:lnTo>
                <a:cubicBezTo>
                  <a:pt x="7620" y="50709"/>
                  <a:pt x="0" y="57377"/>
                  <a:pt x="0" y="65949"/>
                </a:cubicBezTo>
                <a:lnTo>
                  <a:pt x="21908" y="890814"/>
                </a:lnTo>
                <a:cubicBezTo>
                  <a:pt x="20955" y="1147989"/>
                  <a:pt x="20003" y="1407069"/>
                  <a:pt x="72390" y="1659482"/>
                </a:cubicBezTo>
                <a:cubicBezTo>
                  <a:pt x="77153" y="1681389"/>
                  <a:pt x="94298" y="1697582"/>
                  <a:pt x="116205" y="1700439"/>
                </a:cubicBezTo>
                <a:lnTo>
                  <a:pt x="301943" y="1727109"/>
                </a:lnTo>
                <a:cubicBezTo>
                  <a:pt x="355283" y="1733777"/>
                  <a:pt x="409575" y="1739492"/>
                  <a:pt x="462915" y="1743302"/>
                </a:cubicBezTo>
                <a:cubicBezTo>
                  <a:pt x="608648" y="1753779"/>
                  <a:pt x="754380" y="1757589"/>
                  <a:pt x="900113" y="1753779"/>
                </a:cubicBezTo>
                <a:cubicBezTo>
                  <a:pt x="1031558" y="1750922"/>
                  <a:pt x="1163003" y="1742349"/>
                  <a:pt x="1293495" y="1729014"/>
                </a:cubicBezTo>
                <a:cubicBezTo>
                  <a:pt x="1423988" y="1714727"/>
                  <a:pt x="1557338" y="1700439"/>
                  <a:pt x="1684973" y="1669007"/>
                </a:cubicBezTo>
                <a:cubicBezTo>
                  <a:pt x="1691640" y="1667102"/>
                  <a:pt x="1697355" y="1665197"/>
                  <a:pt x="1701165" y="1661387"/>
                </a:cubicBezTo>
                <a:cubicBezTo>
                  <a:pt x="1752600" y="1705202"/>
                  <a:pt x="1818323" y="1734729"/>
                  <a:pt x="1875473" y="1770924"/>
                </a:cubicBezTo>
                <a:cubicBezTo>
                  <a:pt x="1934528" y="1809024"/>
                  <a:pt x="1991678" y="1849029"/>
                  <a:pt x="2047875" y="1890939"/>
                </a:cubicBezTo>
                <a:cubicBezTo>
                  <a:pt x="2105978" y="1934754"/>
                  <a:pt x="2162175" y="1982379"/>
                  <a:pt x="2216468" y="2030957"/>
                </a:cubicBezTo>
                <a:cubicBezTo>
                  <a:pt x="2253615" y="2064294"/>
                  <a:pt x="2287905" y="2106204"/>
                  <a:pt x="2333625" y="2127159"/>
                </a:cubicBezTo>
                <a:cubicBezTo>
                  <a:pt x="2340293" y="2132874"/>
                  <a:pt x="2348865" y="2135732"/>
                  <a:pt x="2357438" y="2135732"/>
                </a:cubicBezTo>
                <a:cubicBezTo>
                  <a:pt x="2360295" y="2136684"/>
                  <a:pt x="2363153" y="2137637"/>
                  <a:pt x="2366963" y="2137637"/>
                </a:cubicBezTo>
                <a:cubicBezTo>
                  <a:pt x="2387918" y="2141447"/>
                  <a:pt x="2398395" y="2123349"/>
                  <a:pt x="2393633" y="2108109"/>
                </a:cubicBezTo>
                <a:cubicBezTo>
                  <a:pt x="2395538" y="2100489"/>
                  <a:pt x="2395538" y="2090964"/>
                  <a:pt x="2390775" y="2080487"/>
                </a:cubicBezTo>
                <a:cubicBezTo>
                  <a:pt x="2355533" y="1999524"/>
                  <a:pt x="2365058" y="1909037"/>
                  <a:pt x="2328863" y="1828074"/>
                </a:cubicBezTo>
                <a:cubicBezTo>
                  <a:pt x="2290763" y="1741397"/>
                  <a:pt x="2250758" y="1648052"/>
                  <a:pt x="2198370" y="1568994"/>
                </a:cubicBezTo>
                <a:cubicBezTo>
                  <a:pt x="2289810" y="1560422"/>
                  <a:pt x="2380298" y="1541372"/>
                  <a:pt x="2469833" y="1520417"/>
                </a:cubicBezTo>
                <a:cubicBezTo>
                  <a:pt x="2499360" y="1513749"/>
                  <a:pt x="2526983" y="1499462"/>
                  <a:pt x="2549843" y="1479459"/>
                </a:cubicBezTo>
                <a:lnTo>
                  <a:pt x="2556510" y="1475649"/>
                </a:lnTo>
                <a:close/>
                <a:moveTo>
                  <a:pt x="2167890" y="1562327"/>
                </a:moveTo>
                <a:cubicBezTo>
                  <a:pt x="2164080" y="1571852"/>
                  <a:pt x="2163128" y="1582329"/>
                  <a:pt x="2165985" y="1592807"/>
                </a:cubicBezTo>
                <a:cubicBezTo>
                  <a:pt x="2192655" y="1683294"/>
                  <a:pt x="2240280" y="1766162"/>
                  <a:pt x="2273618" y="1853792"/>
                </a:cubicBezTo>
                <a:cubicBezTo>
                  <a:pt x="2297430" y="1915704"/>
                  <a:pt x="2295525" y="1982379"/>
                  <a:pt x="2306955" y="2047149"/>
                </a:cubicBezTo>
                <a:cubicBezTo>
                  <a:pt x="2275523" y="2018574"/>
                  <a:pt x="2246948" y="1985237"/>
                  <a:pt x="2218373" y="1960472"/>
                </a:cubicBezTo>
                <a:cubicBezTo>
                  <a:pt x="2158365" y="1908084"/>
                  <a:pt x="2095500" y="1858554"/>
                  <a:pt x="2030730" y="1811882"/>
                </a:cubicBezTo>
                <a:cubicBezTo>
                  <a:pt x="1985010" y="1779497"/>
                  <a:pt x="1938338" y="1749017"/>
                  <a:pt x="1890713" y="1719489"/>
                </a:cubicBezTo>
                <a:cubicBezTo>
                  <a:pt x="1837373" y="1686152"/>
                  <a:pt x="1780223" y="1649004"/>
                  <a:pt x="1720215" y="1632812"/>
                </a:cubicBezTo>
                <a:cubicBezTo>
                  <a:pt x="1719263" y="1632812"/>
                  <a:pt x="1718310" y="1632812"/>
                  <a:pt x="1718310" y="1632812"/>
                </a:cubicBezTo>
                <a:cubicBezTo>
                  <a:pt x="1718310" y="1608047"/>
                  <a:pt x="1696403" y="1581377"/>
                  <a:pt x="1663065" y="1586139"/>
                </a:cubicBezTo>
                <a:cubicBezTo>
                  <a:pt x="1533525" y="1606142"/>
                  <a:pt x="1405890" y="1631859"/>
                  <a:pt x="1276350" y="1648052"/>
                </a:cubicBezTo>
                <a:cubicBezTo>
                  <a:pt x="1148715" y="1663292"/>
                  <a:pt x="1021080" y="1672817"/>
                  <a:pt x="892493" y="1677579"/>
                </a:cubicBezTo>
                <a:cubicBezTo>
                  <a:pt x="767715" y="1682342"/>
                  <a:pt x="641985" y="1681389"/>
                  <a:pt x="517208" y="1675674"/>
                </a:cubicBezTo>
                <a:cubicBezTo>
                  <a:pt x="453390" y="1672817"/>
                  <a:pt x="389573" y="1669007"/>
                  <a:pt x="324803" y="1665197"/>
                </a:cubicBezTo>
                <a:cubicBezTo>
                  <a:pt x="272415" y="1661387"/>
                  <a:pt x="217170" y="1653767"/>
                  <a:pt x="163830" y="1654719"/>
                </a:cubicBezTo>
                <a:cubicBezTo>
                  <a:pt x="144780" y="1654719"/>
                  <a:pt x="128588" y="1641384"/>
                  <a:pt x="124778" y="1623287"/>
                </a:cubicBezTo>
                <a:cubicBezTo>
                  <a:pt x="80010" y="1375637"/>
                  <a:pt x="79058" y="1124177"/>
                  <a:pt x="73343" y="873669"/>
                </a:cubicBezTo>
                <a:cubicBezTo>
                  <a:pt x="66675" y="609827"/>
                  <a:pt x="56198" y="347889"/>
                  <a:pt x="40958" y="85952"/>
                </a:cubicBezTo>
                <a:cubicBezTo>
                  <a:pt x="357188" y="128814"/>
                  <a:pt x="676275" y="114527"/>
                  <a:pt x="993458" y="99287"/>
                </a:cubicBezTo>
                <a:cubicBezTo>
                  <a:pt x="1322070" y="83094"/>
                  <a:pt x="1648778" y="89762"/>
                  <a:pt x="1977390" y="87857"/>
                </a:cubicBezTo>
                <a:cubicBezTo>
                  <a:pt x="2157413" y="86904"/>
                  <a:pt x="2338388" y="78332"/>
                  <a:pt x="2517458" y="60234"/>
                </a:cubicBezTo>
                <a:cubicBezTo>
                  <a:pt x="2492693" y="153579"/>
                  <a:pt x="2513648" y="265974"/>
                  <a:pt x="2517458" y="359319"/>
                </a:cubicBezTo>
                <a:cubicBezTo>
                  <a:pt x="2523173" y="482192"/>
                  <a:pt x="2526983" y="604112"/>
                  <a:pt x="2527935" y="726984"/>
                </a:cubicBezTo>
                <a:cubicBezTo>
                  <a:pt x="2530793" y="967014"/>
                  <a:pt x="2528888" y="1208949"/>
                  <a:pt x="2509838" y="1448027"/>
                </a:cubicBezTo>
                <a:cubicBezTo>
                  <a:pt x="2509838" y="1451837"/>
                  <a:pt x="2508885" y="1454694"/>
                  <a:pt x="2506980" y="1457552"/>
                </a:cubicBezTo>
                <a:lnTo>
                  <a:pt x="2506980" y="1457552"/>
                </a:lnTo>
                <a:cubicBezTo>
                  <a:pt x="2504123" y="1462314"/>
                  <a:pt x="2499360" y="1465172"/>
                  <a:pt x="2493645" y="1467077"/>
                </a:cubicBezTo>
                <a:cubicBezTo>
                  <a:pt x="2395538" y="1490889"/>
                  <a:pt x="2295525" y="1509939"/>
                  <a:pt x="2197418" y="1535657"/>
                </a:cubicBezTo>
                <a:cubicBezTo>
                  <a:pt x="2185035" y="1539467"/>
                  <a:pt x="2173605" y="1548992"/>
                  <a:pt x="2167890" y="1562327"/>
                </a:cubicBezTo>
                <a:lnTo>
                  <a:pt x="2167890" y="1562327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圖片版面配置區 9" descr=""/>
          <p:cNvPicPr/>
          <p:nvPr/>
        </p:nvPicPr>
        <p:blipFill>
          <a:blip r:embed="rId1"/>
          <a:stretch/>
        </p:blipFill>
        <p:spPr>
          <a:xfrm>
            <a:off x="8823600" y="0"/>
            <a:ext cx="3368160" cy="6857640"/>
          </a:xfrm>
          <a:prstGeom prst="rect">
            <a:avLst/>
          </a:prstGeom>
          <a:ln>
            <a:noFill/>
          </a:ln>
        </p:spPr>
      </p:pic>
      <p:sp>
        <p:nvSpPr>
          <p:cNvPr id="502" name="TextShape 1"/>
          <p:cNvSpPr txBox="1"/>
          <p:nvPr/>
        </p:nvSpPr>
        <p:spPr>
          <a:xfrm rot="21159600">
            <a:off x="582840" y="504360"/>
            <a:ext cx="3943080" cy="187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TW" sz="3200" spc="-1" strike="noStrike">
                <a:solidFill>
                  <a:srgbClr val="404040"/>
                </a:solidFill>
                <a:latin typeface="Microsoft JhengHei UI"/>
                <a:ea typeface="Microsoft JhengHei UI"/>
              </a:rPr>
              <a:t>工作內容—影片組</a:t>
            </a:r>
            <a:endParaRPr b="0" lang="zh-TW" sz="3200" spc="-1" strike="noStrike">
              <a:solidFill>
                <a:srgbClr val="000000"/>
              </a:solidFill>
              <a:latin typeface="Microsoft JhengHei UI"/>
            </a:endParaRPr>
          </a:p>
        </p:txBody>
      </p:sp>
      <p:pic>
        <p:nvPicPr>
          <p:cNvPr id="503" name="圖片版面配置區 8" descr=""/>
          <p:cNvPicPr/>
          <p:nvPr/>
        </p:nvPicPr>
        <p:blipFill>
          <a:blip r:embed="rId2"/>
          <a:srcRect l="11004" t="0" r="11004" b="0"/>
          <a:stretch/>
        </p:blipFill>
        <p:spPr>
          <a:xfrm rot="720000">
            <a:off x="5124240" y="620280"/>
            <a:ext cx="4067640" cy="2987640"/>
          </a:xfrm>
          <a:prstGeom prst="rect">
            <a:avLst/>
          </a:prstGeom>
          <a:ln>
            <a:noFill/>
          </a:ln>
        </p:spPr>
      </p:pic>
      <p:pic>
        <p:nvPicPr>
          <p:cNvPr id="504" name="圖片版面配置區 2" descr=""/>
          <p:cNvPicPr/>
          <p:nvPr/>
        </p:nvPicPr>
        <p:blipFill>
          <a:blip r:embed="rId3"/>
          <a:srcRect l="0" t="32825" r="0" b="25583"/>
          <a:stretch/>
        </p:blipFill>
        <p:spPr>
          <a:xfrm rot="21060000">
            <a:off x="4631760" y="3364920"/>
            <a:ext cx="4067640" cy="300636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 rot="21100800">
            <a:off x="568080" y="797400"/>
            <a:ext cx="4008240" cy="1386720"/>
          </a:xfrm>
          <a:custGeom>
            <a:avLst/>
            <a:gdLst/>
            <a:ahLst/>
            <a:rect l="l" t="t" r="r" b="b"/>
            <a:pathLst>
              <a:path w="2581275" h="2133600">
                <a:moveTo>
                  <a:pt x="2556510" y="1475649"/>
                </a:moveTo>
                <a:cubicBezTo>
                  <a:pt x="2571750" y="1462314"/>
                  <a:pt x="2580323" y="1442312"/>
                  <a:pt x="2581275" y="1422309"/>
                </a:cubicBezTo>
                <a:cubicBezTo>
                  <a:pt x="2585085" y="1193709"/>
                  <a:pt x="2590800" y="966062"/>
                  <a:pt x="2586990" y="737462"/>
                </a:cubicBezTo>
                <a:cubicBezTo>
                  <a:pt x="2585085" y="621257"/>
                  <a:pt x="2580323" y="505052"/>
                  <a:pt x="2574608" y="388847"/>
                </a:cubicBezTo>
                <a:cubicBezTo>
                  <a:pt x="2571750" y="330744"/>
                  <a:pt x="2567940" y="272642"/>
                  <a:pt x="2564130" y="215492"/>
                </a:cubicBezTo>
                <a:cubicBezTo>
                  <a:pt x="2561273" y="158342"/>
                  <a:pt x="2566988" y="102144"/>
                  <a:pt x="2566988" y="45947"/>
                </a:cubicBezTo>
                <a:cubicBezTo>
                  <a:pt x="2566988" y="44042"/>
                  <a:pt x="2566988" y="43089"/>
                  <a:pt x="2566988" y="41184"/>
                </a:cubicBezTo>
                <a:cubicBezTo>
                  <a:pt x="2574608" y="22134"/>
                  <a:pt x="2566035" y="-2631"/>
                  <a:pt x="2541270" y="227"/>
                </a:cubicBezTo>
                <a:cubicBezTo>
                  <a:pt x="2214563" y="32612"/>
                  <a:pt x="1889760" y="31659"/>
                  <a:pt x="1561148" y="31659"/>
                </a:cubicBezTo>
                <a:cubicBezTo>
                  <a:pt x="1231583" y="30707"/>
                  <a:pt x="902970" y="60234"/>
                  <a:pt x="573405" y="69759"/>
                </a:cubicBezTo>
                <a:cubicBezTo>
                  <a:pt x="395288" y="72617"/>
                  <a:pt x="217170" y="69759"/>
                  <a:pt x="40005" y="51662"/>
                </a:cubicBezTo>
                <a:cubicBezTo>
                  <a:pt x="40005" y="51662"/>
                  <a:pt x="39053" y="51662"/>
                  <a:pt x="39053" y="51662"/>
                </a:cubicBezTo>
                <a:lnTo>
                  <a:pt x="17145" y="51662"/>
                </a:lnTo>
                <a:cubicBezTo>
                  <a:pt x="7620" y="50709"/>
                  <a:pt x="0" y="57377"/>
                  <a:pt x="0" y="65949"/>
                </a:cubicBezTo>
                <a:lnTo>
                  <a:pt x="21908" y="890814"/>
                </a:lnTo>
                <a:cubicBezTo>
                  <a:pt x="20955" y="1147989"/>
                  <a:pt x="20003" y="1407069"/>
                  <a:pt x="72390" y="1659482"/>
                </a:cubicBezTo>
                <a:cubicBezTo>
                  <a:pt x="77153" y="1681389"/>
                  <a:pt x="94298" y="1697582"/>
                  <a:pt x="116205" y="1700439"/>
                </a:cubicBezTo>
                <a:lnTo>
                  <a:pt x="301943" y="1727109"/>
                </a:lnTo>
                <a:cubicBezTo>
                  <a:pt x="355283" y="1733777"/>
                  <a:pt x="409575" y="1739492"/>
                  <a:pt x="462915" y="1743302"/>
                </a:cubicBezTo>
                <a:cubicBezTo>
                  <a:pt x="608648" y="1753779"/>
                  <a:pt x="754380" y="1757589"/>
                  <a:pt x="900113" y="1753779"/>
                </a:cubicBezTo>
                <a:cubicBezTo>
                  <a:pt x="1031558" y="1750922"/>
                  <a:pt x="1163003" y="1742349"/>
                  <a:pt x="1293495" y="1729014"/>
                </a:cubicBezTo>
                <a:cubicBezTo>
                  <a:pt x="1423988" y="1714727"/>
                  <a:pt x="1557338" y="1700439"/>
                  <a:pt x="1684973" y="1669007"/>
                </a:cubicBezTo>
                <a:cubicBezTo>
                  <a:pt x="1691640" y="1667102"/>
                  <a:pt x="1697355" y="1665197"/>
                  <a:pt x="1701165" y="1661387"/>
                </a:cubicBezTo>
                <a:cubicBezTo>
                  <a:pt x="1752600" y="1705202"/>
                  <a:pt x="1818323" y="1734729"/>
                  <a:pt x="1875473" y="1770924"/>
                </a:cubicBezTo>
                <a:cubicBezTo>
                  <a:pt x="1934528" y="1809024"/>
                  <a:pt x="1991678" y="1849029"/>
                  <a:pt x="2047875" y="1890939"/>
                </a:cubicBezTo>
                <a:cubicBezTo>
                  <a:pt x="2105978" y="1934754"/>
                  <a:pt x="2162175" y="1982379"/>
                  <a:pt x="2216468" y="2030957"/>
                </a:cubicBezTo>
                <a:cubicBezTo>
                  <a:pt x="2253615" y="2064294"/>
                  <a:pt x="2287905" y="2106204"/>
                  <a:pt x="2333625" y="2127159"/>
                </a:cubicBezTo>
                <a:cubicBezTo>
                  <a:pt x="2340293" y="2132874"/>
                  <a:pt x="2348865" y="2135732"/>
                  <a:pt x="2357438" y="2135732"/>
                </a:cubicBezTo>
                <a:cubicBezTo>
                  <a:pt x="2360295" y="2136684"/>
                  <a:pt x="2363153" y="2137637"/>
                  <a:pt x="2366963" y="2137637"/>
                </a:cubicBezTo>
                <a:cubicBezTo>
                  <a:pt x="2387918" y="2141447"/>
                  <a:pt x="2398395" y="2123349"/>
                  <a:pt x="2393633" y="2108109"/>
                </a:cubicBezTo>
                <a:cubicBezTo>
                  <a:pt x="2395538" y="2100489"/>
                  <a:pt x="2395538" y="2090964"/>
                  <a:pt x="2390775" y="2080487"/>
                </a:cubicBezTo>
                <a:cubicBezTo>
                  <a:pt x="2355533" y="1999524"/>
                  <a:pt x="2365058" y="1909037"/>
                  <a:pt x="2328863" y="1828074"/>
                </a:cubicBezTo>
                <a:cubicBezTo>
                  <a:pt x="2290763" y="1741397"/>
                  <a:pt x="2250758" y="1648052"/>
                  <a:pt x="2198370" y="1568994"/>
                </a:cubicBezTo>
                <a:cubicBezTo>
                  <a:pt x="2289810" y="1560422"/>
                  <a:pt x="2380298" y="1541372"/>
                  <a:pt x="2469833" y="1520417"/>
                </a:cubicBezTo>
                <a:cubicBezTo>
                  <a:pt x="2499360" y="1513749"/>
                  <a:pt x="2526983" y="1499462"/>
                  <a:pt x="2549843" y="1479459"/>
                </a:cubicBezTo>
                <a:lnTo>
                  <a:pt x="2556510" y="1475649"/>
                </a:lnTo>
                <a:close/>
                <a:moveTo>
                  <a:pt x="2167890" y="1562327"/>
                </a:moveTo>
                <a:cubicBezTo>
                  <a:pt x="2164080" y="1571852"/>
                  <a:pt x="2163128" y="1582329"/>
                  <a:pt x="2165985" y="1592807"/>
                </a:cubicBezTo>
                <a:cubicBezTo>
                  <a:pt x="2192655" y="1683294"/>
                  <a:pt x="2240280" y="1766162"/>
                  <a:pt x="2273618" y="1853792"/>
                </a:cubicBezTo>
                <a:cubicBezTo>
                  <a:pt x="2297430" y="1915704"/>
                  <a:pt x="2295525" y="1982379"/>
                  <a:pt x="2306955" y="2047149"/>
                </a:cubicBezTo>
                <a:cubicBezTo>
                  <a:pt x="2275523" y="2018574"/>
                  <a:pt x="2246948" y="1985237"/>
                  <a:pt x="2218373" y="1960472"/>
                </a:cubicBezTo>
                <a:cubicBezTo>
                  <a:pt x="2158365" y="1908084"/>
                  <a:pt x="2095500" y="1858554"/>
                  <a:pt x="2030730" y="1811882"/>
                </a:cubicBezTo>
                <a:cubicBezTo>
                  <a:pt x="1985010" y="1779497"/>
                  <a:pt x="1938338" y="1749017"/>
                  <a:pt x="1890713" y="1719489"/>
                </a:cubicBezTo>
                <a:cubicBezTo>
                  <a:pt x="1837373" y="1686152"/>
                  <a:pt x="1780223" y="1649004"/>
                  <a:pt x="1720215" y="1632812"/>
                </a:cubicBezTo>
                <a:cubicBezTo>
                  <a:pt x="1719263" y="1632812"/>
                  <a:pt x="1718310" y="1632812"/>
                  <a:pt x="1718310" y="1632812"/>
                </a:cubicBezTo>
                <a:cubicBezTo>
                  <a:pt x="1718310" y="1608047"/>
                  <a:pt x="1696403" y="1581377"/>
                  <a:pt x="1663065" y="1586139"/>
                </a:cubicBezTo>
                <a:cubicBezTo>
                  <a:pt x="1533525" y="1606142"/>
                  <a:pt x="1405890" y="1631859"/>
                  <a:pt x="1276350" y="1648052"/>
                </a:cubicBezTo>
                <a:cubicBezTo>
                  <a:pt x="1148715" y="1663292"/>
                  <a:pt x="1021080" y="1672817"/>
                  <a:pt x="892493" y="1677579"/>
                </a:cubicBezTo>
                <a:cubicBezTo>
                  <a:pt x="767715" y="1682342"/>
                  <a:pt x="641985" y="1681389"/>
                  <a:pt x="517208" y="1675674"/>
                </a:cubicBezTo>
                <a:cubicBezTo>
                  <a:pt x="453390" y="1672817"/>
                  <a:pt x="389573" y="1669007"/>
                  <a:pt x="324803" y="1665197"/>
                </a:cubicBezTo>
                <a:cubicBezTo>
                  <a:pt x="272415" y="1661387"/>
                  <a:pt x="217170" y="1653767"/>
                  <a:pt x="163830" y="1654719"/>
                </a:cubicBezTo>
                <a:cubicBezTo>
                  <a:pt x="144780" y="1654719"/>
                  <a:pt x="128588" y="1641384"/>
                  <a:pt x="124778" y="1623287"/>
                </a:cubicBezTo>
                <a:cubicBezTo>
                  <a:pt x="80010" y="1375637"/>
                  <a:pt x="79058" y="1124177"/>
                  <a:pt x="73343" y="873669"/>
                </a:cubicBezTo>
                <a:cubicBezTo>
                  <a:pt x="66675" y="609827"/>
                  <a:pt x="56198" y="347889"/>
                  <a:pt x="40958" y="85952"/>
                </a:cubicBezTo>
                <a:cubicBezTo>
                  <a:pt x="357188" y="128814"/>
                  <a:pt x="676275" y="114527"/>
                  <a:pt x="993458" y="99287"/>
                </a:cubicBezTo>
                <a:cubicBezTo>
                  <a:pt x="1322070" y="83094"/>
                  <a:pt x="1648778" y="89762"/>
                  <a:pt x="1977390" y="87857"/>
                </a:cubicBezTo>
                <a:cubicBezTo>
                  <a:pt x="2157413" y="86904"/>
                  <a:pt x="2338388" y="78332"/>
                  <a:pt x="2517458" y="60234"/>
                </a:cubicBezTo>
                <a:cubicBezTo>
                  <a:pt x="2492693" y="153579"/>
                  <a:pt x="2513648" y="265974"/>
                  <a:pt x="2517458" y="359319"/>
                </a:cubicBezTo>
                <a:cubicBezTo>
                  <a:pt x="2523173" y="482192"/>
                  <a:pt x="2526983" y="604112"/>
                  <a:pt x="2527935" y="726984"/>
                </a:cubicBezTo>
                <a:cubicBezTo>
                  <a:pt x="2530793" y="967014"/>
                  <a:pt x="2528888" y="1208949"/>
                  <a:pt x="2509838" y="1448027"/>
                </a:cubicBezTo>
                <a:cubicBezTo>
                  <a:pt x="2509838" y="1451837"/>
                  <a:pt x="2508885" y="1454694"/>
                  <a:pt x="2506980" y="1457552"/>
                </a:cubicBezTo>
                <a:lnTo>
                  <a:pt x="2506980" y="1457552"/>
                </a:lnTo>
                <a:cubicBezTo>
                  <a:pt x="2504123" y="1462314"/>
                  <a:pt x="2499360" y="1465172"/>
                  <a:pt x="2493645" y="1467077"/>
                </a:cubicBezTo>
                <a:cubicBezTo>
                  <a:pt x="2395538" y="1490889"/>
                  <a:pt x="2295525" y="1509939"/>
                  <a:pt x="2197418" y="1535657"/>
                </a:cubicBezTo>
                <a:cubicBezTo>
                  <a:pt x="2185035" y="1539467"/>
                  <a:pt x="2173605" y="1548992"/>
                  <a:pt x="2167890" y="1562327"/>
                </a:cubicBezTo>
                <a:lnTo>
                  <a:pt x="2167890" y="1562327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6" name="CustomShape 3"/>
          <p:cNvSpPr/>
          <p:nvPr/>
        </p:nvSpPr>
        <p:spPr>
          <a:xfrm rot="21346200">
            <a:off x="816120" y="2329920"/>
            <a:ext cx="363312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製作金寶美食節產品介紹影片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icrosoft JhengHei UI"/>
              </a:rPr>
              <a:t>製作金寶老街旅遊景點介紹相關影片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 rot="21121200">
            <a:off x="1256400" y="3943080"/>
            <a:ext cx="2775960" cy="182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zh-TW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分組 </a:t>
            </a:r>
            <a:r>
              <a:rPr b="1" lang="zh-TW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:</a:t>
            </a:r>
            <a:endParaRPr b="0" lang="zh-TW" sz="1800" spc="-1" strike="noStrike">
              <a:solidFill>
                <a:srgbClr val="000000"/>
              </a:solidFill>
              <a:latin typeface="Microsoft JhengHei U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zh-TW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前檯：吳穎和、陳宣諭</a:t>
            </a:r>
            <a:endParaRPr b="0" lang="zh-TW" sz="1800" spc="-1" strike="noStrike">
              <a:solidFill>
                <a:srgbClr val="000000"/>
              </a:solidFill>
              <a:latin typeface="Microsoft JhengHei U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zh-TW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餐飲製作：梁宜惠、宋芷奇</a:t>
            </a:r>
            <a:endParaRPr b="0" lang="zh-TW" sz="1800" spc="-1" strike="noStrike">
              <a:solidFill>
                <a:srgbClr val="000000"/>
              </a:solidFill>
              <a:latin typeface="Microsoft JhengHei U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zh-TW" sz="1800" spc="-1" strike="noStrike">
                <a:solidFill>
                  <a:srgbClr val="000000"/>
                </a:solidFill>
                <a:latin typeface="Microsoft JhengHei UI"/>
                <a:ea typeface="Microsoft JhengHei UI"/>
              </a:rPr>
              <a:t>後勤：楊士毅、楊楚正</a:t>
            </a:r>
            <a:endParaRPr b="0" lang="zh-TW" sz="1800" spc="-1" strike="noStrike">
              <a:solidFill>
                <a:srgbClr val="000000"/>
              </a:solidFill>
              <a:latin typeface="Microsoft JhengHei U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zh-TW" sz="1800" spc="-1" strike="noStrike">
              <a:solidFill>
                <a:srgbClr val="000000"/>
              </a:solidFill>
              <a:latin typeface="Microsoft JhengHei UI"/>
            </a:endParaRPr>
          </a:p>
        </p:txBody>
      </p:sp>
      <p:sp>
        <p:nvSpPr>
          <p:cNvPr id="508" name="CustomShape 2"/>
          <p:cNvSpPr/>
          <p:nvPr/>
        </p:nvSpPr>
        <p:spPr>
          <a:xfrm rot="17580000">
            <a:off x="10008720" y="4294800"/>
            <a:ext cx="3971520" cy="1700640"/>
          </a:xfrm>
          <a:custGeom>
            <a:avLst/>
            <a:gdLst/>
            <a:ahLst/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"/>
          <p:cNvSpPr/>
          <p:nvPr/>
        </p:nvSpPr>
        <p:spPr>
          <a:xfrm>
            <a:off x="3146760" y="55620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4"/>
          <p:cNvSpPr/>
          <p:nvPr/>
        </p:nvSpPr>
        <p:spPr>
          <a:xfrm rot="21045000">
            <a:off x="381240" y="1543680"/>
            <a:ext cx="4077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5400" spc="-1" strike="noStrike">
                <a:solidFill>
                  <a:srgbClr val="ffaa63"/>
                </a:solidFill>
                <a:latin typeface="Microsoft JhengHei UI"/>
              </a:rPr>
              <a:t>金寶美食節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1027440" y="87480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6"/>
          <p:cNvSpPr/>
          <p:nvPr/>
        </p:nvSpPr>
        <p:spPr>
          <a:xfrm>
            <a:off x="2860200" y="5984640"/>
            <a:ext cx="572760" cy="633600"/>
          </a:xfrm>
          <a:custGeom>
            <a:avLst/>
            <a:gdLst/>
            <a:ahLst/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7"/>
          <p:cNvSpPr/>
          <p:nvPr/>
        </p:nvSpPr>
        <p:spPr>
          <a:xfrm rot="21219600">
            <a:off x="1352520" y="3117600"/>
            <a:ext cx="2350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JhengHei UI"/>
              </a:rPr>
              <a:t>舉辦日期：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JhengHei UI"/>
              </a:rPr>
              <a:t>７／１９－７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JhengHei UI"/>
              </a:rPr>
              <a:t>/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JhengHei UI"/>
              </a:rPr>
              <a:t>２１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4" name="圖片版面配置區 30" descr=""/>
          <p:cNvPicPr/>
          <p:nvPr/>
        </p:nvPicPr>
        <p:blipFill>
          <a:blip r:embed="rId1"/>
          <a:srcRect l="9449" t="0" r="9449" b="0"/>
          <a:stretch/>
        </p:blipFill>
        <p:spPr>
          <a:xfrm rot="300000">
            <a:off x="4514760" y="1125360"/>
            <a:ext cx="6600600" cy="457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39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4074120" y="4297320"/>
            <a:ext cx="4831200" cy="92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b="0" lang="zh-TW" sz="8800" spc="-1" strike="noStrike">
                <a:solidFill>
                  <a:srgbClr val="000000"/>
                </a:solidFill>
                <a:latin typeface="標楷體"/>
                <a:ea typeface="標楷體"/>
              </a:rPr>
              <a:t>期間考察</a:t>
            </a:r>
            <a:endParaRPr b="0" lang="zh-TW" sz="8800" spc="-1" strike="noStrike">
              <a:solidFill>
                <a:srgbClr val="000000"/>
              </a:solidFill>
              <a:latin typeface="Brush Script MT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b0b"/>
      </a:accent1>
      <a:accent2>
        <a:srgbClr val="70ad47"/>
      </a:accent2>
      <a:accent3>
        <a:srgbClr val="00b0f0"/>
      </a:accent3>
      <a:accent4>
        <a:srgbClr val="ffc000"/>
      </a:accent4>
      <a:accent5>
        <a:srgbClr val="7030a0"/>
      </a:accent5>
      <a:accent6>
        <a:srgbClr val="fa7100"/>
      </a:accent6>
      <a:hlink>
        <a:srgbClr val="ffc00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LibreOffice/6.0.2.1$Windows_X86_64 LibreOffice_project/f7f06a8f319e4b62f9bc5095aa112a65d2f3ac89</Application>
  <Words>389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2019-09-28T12:22:14Z</dcterms:created>
  <dc:creator/>
  <dc:description/>
  <dc:language>zh-TW</dc:language>
  <cp:lastModifiedBy/>
  <dcterms:modified xsi:type="dcterms:W3CDTF">2020-10-08T08:41:37Z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0x0101005F02E0EF7D44C04B9FA644DBFF45FF6A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寬螢幕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